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9B802-D3B9-4196-9A85-8FCCAA493A85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8F865-964D-40D2-B852-FB15355014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3D8DF-75E1-4C8A-AB55-BB7D1A5A7B08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6B17E-5BAA-4CFB-9E8C-CD0C33D00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CC552-CEA1-4F40-AE07-A379D4455CDF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30238-CB37-41A5-AA29-B5953AE696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4A304-2F1A-4816-8623-456724D36534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49CED-ECC8-4E7C-83E8-FF9BAE0C52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57C65C-62DA-4E08-A739-89666ECFC048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0FBF2-9921-42D5-AC5B-A33B668038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6CC36-D15C-4EF4-B812-39C35CECC7C2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2B121A-D472-4C22-850D-7FAB9EAE66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E2764-9554-46F0-B66F-974A19CDA88A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EF000-9E4D-4BF8-B2F1-E6F97B678E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344FC-D380-4095-BD7A-681FB75E5501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60543F-CA9D-4620-9462-8DB15F40D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1F234-E74D-4909-800F-425E93D8EE2A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E25565-675D-47A7-B847-DF8FBDF39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F22822-547D-4E4B-A6B0-FD2505C17019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35D6D-4B83-49D9-96F0-E9F6BC6C2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F754AB-46F0-43A4-BC98-E7C573724834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5CD7BD-3B7D-40C3-A889-89097C76CC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77DFE6-BA34-4696-88DB-C1E3E07D6964}" type="datetimeFigureOut">
              <a:rPr lang="ru-RU"/>
              <a:pPr>
                <a:defRPr/>
              </a:pPr>
              <a:t>30.11.2016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E6B2A1A-538B-4672-A728-5CE41670D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4941888"/>
            <a:ext cx="1882775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53163" y="4570413"/>
            <a:ext cx="246697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0425" y="3933825"/>
            <a:ext cx="2947988" cy="257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71550" y="1484313"/>
            <a:ext cx="1509713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0113" y="1125538"/>
            <a:ext cx="16383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1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79613" y="4221163"/>
            <a:ext cx="2165350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57200" y="260350"/>
          <a:ext cx="8229600" cy="5141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144015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36104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0567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7849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18093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35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404813"/>
            <a:ext cx="1295400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775" y="5565775"/>
            <a:ext cx="1227138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4213" y="5713413"/>
            <a:ext cx="117157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1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0238" y="5683250"/>
            <a:ext cx="1036637" cy="103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2" name="Picture 1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973263" y="341313"/>
            <a:ext cx="1328737" cy="132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3" name="Picture 1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75463" y="5876925"/>
            <a:ext cx="1147762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4" name="Picture 1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03350" y="5661025"/>
            <a:ext cx="1038225" cy="90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5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81413" y="5713413"/>
            <a:ext cx="760412" cy="76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6" name="Picture 1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137525" y="5876925"/>
            <a:ext cx="576263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7" name="Picture 16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2627313" y="5661025"/>
            <a:ext cx="9096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2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107950" y="0"/>
            <a:ext cx="925195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0"/>
            <a:ext cx="640873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0</Words>
  <Application>Microsoft Office PowerPoint</Application>
  <PresentationFormat>Экран (4:3)</PresentationFormat>
  <Paragraphs>0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26.11.2015</cp:lastModifiedBy>
  <cp:revision>12</cp:revision>
  <dcterms:created xsi:type="dcterms:W3CDTF">2016-11-26T03:58:09Z</dcterms:created>
  <dcterms:modified xsi:type="dcterms:W3CDTF">2016-11-30T09:27:49Z</dcterms:modified>
</cp:coreProperties>
</file>