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handoutMasterIdLst>
    <p:handoutMasterId r:id="rId21"/>
  </p:handoutMasterIdLst>
  <p:sldIdLst>
    <p:sldId id="279" r:id="rId2"/>
    <p:sldId id="257" r:id="rId3"/>
    <p:sldId id="271" r:id="rId4"/>
    <p:sldId id="267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59" r:id="rId13"/>
    <p:sldId id="280" r:id="rId14"/>
    <p:sldId id="281" r:id="rId15"/>
    <p:sldId id="262" r:id="rId16"/>
    <p:sldId id="265" r:id="rId17"/>
    <p:sldId id="26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A38"/>
    <a:srgbClr val="EF47C3"/>
    <a:srgbClr val="64EEFC"/>
    <a:srgbClr val="FFFF00"/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82" autoAdjust="0"/>
  </p:normalViewPr>
  <p:slideViewPr>
    <p:cSldViewPr>
      <p:cViewPr varScale="1">
        <p:scale>
          <a:sx n="68" d="100"/>
          <a:sy n="68" d="100"/>
        </p:scale>
        <p:origin x="-18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D2D17-764F-4F26-8285-25121BDF1F6A}" type="datetimeFigureOut">
              <a:rPr lang="ru-RU"/>
              <a:pPr>
                <a:defRPr/>
              </a:pPr>
              <a:t>24.12.2016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79DE4D-0771-444D-8749-FA56F54C0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87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85372E-E6D4-491E-8DE8-F085CBFFCAB5}" type="datetimeFigureOut">
              <a:rPr lang="ru-RU"/>
              <a:pPr>
                <a:defRPr/>
              </a:pPr>
              <a:t>24.12.2016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5F0A4D-DE06-4796-8827-381BAED51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7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9DD76-76D1-4CE5-989F-B5F6CC95D9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6CF0-B11F-44FC-BFA6-834FDDFEAB39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0169-50BB-460A-8E51-FC01A980E4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424A-3A64-46C3-9778-EB742AB7DDFC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A9FF-5E49-48A4-A9FD-554AE3984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F5C8-C88A-4CEE-A398-8D2FF08ED810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6E90-4A2A-4025-B1F4-DB91A2F552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D4F1-E4DD-4DE4-8401-6456DE937E62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BD4C-0B50-49CE-BE99-32E872FC2A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0219-DC2F-4617-A699-AD4298A55D25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05D9-56C9-48E4-839F-1058417A35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8E3A-A2FE-4A02-9ABF-B32FB699BA49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10E4-CDCD-4CA9-BEDE-5A9D0CB1A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976E-6276-4BFA-9A4E-7805E93098A3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9BF1-8766-4E5D-91A8-253D795513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A9FA-5279-4564-BFB1-F92508BA8E5D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6A79-DD0C-4AC4-99F2-5E221A2EF2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D00E-9DEF-4998-A219-9316D53C3EA9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97A0B-9DB2-498F-89E0-ED04A9A061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A1DF-05A4-404E-B436-EC0CEB5D7750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3869-5E42-41EF-93B5-6944ABDFC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0E41-684A-40CE-8B57-04D38AB91474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4D43-6D0E-4E5E-BB5E-601B758BA8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8D3C-B29A-4BF4-92D9-376C74E30155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DC2D-A016-428D-A233-44C8B83DF4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ADB7E5-8B54-4AF3-8F59-841E512C8B52}" type="datetimeFigureOut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64AE1C-FA52-4D87-B093-226114666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784" r:id="rId9"/>
    <p:sldLayoutId id="2147483783" r:id="rId10"/>
    <p:sldLayoutId id="2147483782" r:id="rId11"/>
    <p:sldLayoutId id="2147483781" r:id="rId12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41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136525"/>
            <a:endParaRPr lang="ru-RU" smtClean="0"/>
          </a:p>
        </p:txBody>
      </p:sp>
      <p:pic>
        <p:nvPicPr>
          <p:cNvPr id="16387" name="Picture 4" descr="2280754591_5d63310f07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476672"/>
            <a:ext cx="48965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Зимнее путешествие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в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Математическое королевство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9" descr="i (7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781300"/>
            <a:ext cx="214947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6" name="Picture 17" descr="i (7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214947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5" name="Picture 18" descr="i (7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781300"/>
            <a:ext cx="214947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7" name="Oval 6"/>
          <p:cNvSpPr>
            <a:spLocks noChangeArrowheads="1"/>
          </p:cNvSpPr>
          <p:nvPr/>
        </p:nvSpPr>
        <p:spPr bwMode="auto">
          <a:xfrm>
            <a:off x="468313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1331913" y="641350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6629" name="Oval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125663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6630" name="Oval 9"/>
          <p:cNvSpPr>
            <a:spLocks noChangeArrowheads="1"/>
          </p:cNvSpPr>
          <p:nvPr/>
        </p:nvSpPr>
        <p:spPr bwMode="auto">
          <a:xfrm>
            <a:off x="2916238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631" name="Oval 10"/>
          <p:cNvSpPr>
            <a:spLocks noChangeArrowheads="1"/>
          </p:cNvSpPr>
          <p:nvPr/>
        </p:nvSpPr>
        <p:spPr bwMode="auto">
          <a:xfrm>
            <a:off x="3708400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6632" name="Oval 11"/>
          <p:cNvSpPr>
            <a:spLocks noChangeArrowheads="1"/>
          </p:cNvSpPr>
          <p:nvPr/>
        </p:nvSpPr>
        <p:spPr bwMode="auto">
          <a:xfrm>
            <a:off x="4500563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6633" name="Oval 12"/>
          <p:cNvSpPr>
            <a:spLocks noChangeArrowheads="1"/>
          </p:cNvSpPr>
          <p:nvPr/>
        </p:nvSpPr>
        <p:spPr bwMode="auto">
          <a:xfrm>
            <a:off x="5292725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6634" name="Oval 13"/>
          <p:cNvSpPr>
            <a:spLocks noChangeArrowheads="1"/>
          </p:cNvSpPr>
          <p:nvPr/>
        </p:nvSpPr>
        <p:spPr bwMode="auto">
          <a:xfrm>
            <a:off x="6084888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6635" name="Oval 14"/>
          <p:cNvSpPr>
            <a:spLocks noChangeArrowheads="1"/>
          </p:cNvSpPr>
          <p:nvPr/>
        </p:nvSpPr>
        <p:spPr bwMode="auto">
          <a:xfrm>
            <a:off x="6877050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6636" name="Oval 15"/>
          <p:cNvSpPr>
            <a:spLocks noChangeArrowheads="1"/>
          </p:cNvSpPr>
          <p:nvPr/>
        </p:nvSpPr>
        <p:spPr bwMode="auto">
          <a:xfrm>
            <a:off x="7669213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6637" name="Text Box 22"/>
          <p:cNvSpPr txBox="1">
            <a:spLocks noChangeArrowheads="1"/>
          </p:cNvSpPr>
          <p:nvPr/>
        </p:nvSpPr>
        <p:spPr bwMode="auto">
          <a:xfrm>
            <a:off x="4284663" y="3068638"/>
            <a:ext cx="1357312" cy="1311275"/>
          </a:xfrm>
          <a:prstGeom prst="rect">
            <a:avLst/>
          </a:prstGeom>
          <a:solidFill>
            <a:srgbClr val="FAD2E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00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3BB1-56E8-4BB4-9DCF-7FEF919722B5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33333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048375" cy="479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2"/>
          <p:cNvSpPr>
            <a:spLocks noGrp="1"/>
          </p:cNvSpPr>
          <p:nvPr>
            <p:ph type="body" idx="1"/>
          </p:nvPr>
        </p:nvSpPr>
        <p:spPr>
          <a:xfrm>
            <a:off x="755650" y="0"/>
            <a:ext cx="7772400" cy="1773238"/>
          </a:xfrm>
        </p:spPr>
        <p:txBody>
          <a:bodyPr/>
          <a:lstStyle/>
          <a:p>
            <a:pPr marL="73025" algn="ctr" eaLnBrk="1" hangingPunct="1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</a:rPr>
              <a:t>КАКАЯ ФИГУРА РАСПОЛОЖЕНА В ЦЕНТРЕ?</a:t>
            </a:r>
          </a:p>
          <a:p>
            <a:pPr marL="73025" algn="ctr" eaLnBrk="1" hangingPunct="1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</a:rPr>
              <a:t>ГДЕ НАХОДИТСЯ ТРЕУГОЛЬНИК?</a:t>
            </a:r>
          </a:p>
          <a:p>
            <a:pPr marL="73025" algn="ctr" eaLnBrk="1" hangingPunct="1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</a:rPr>
              <a:t>В ЛЕВОМ ВЕРХНЕМ УГЛУ НАХОДИТСЯ …</a:t>
            </a:r>
          </a:p>
          <a:p>
            <a:pPr marL="73025" algn="ctr" eaLnBrk="1" hangingPunct="1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</a:rPr>
              <a:t>КРУГ РАСПОЛОЖЕН В …</a:t>
            </a:r>
          </a:p>
          <a:p>
            <a:pPr marL="73025" algn="ctr" eaLnBrk="1" hangingPunct="1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</a:rPr>
              <a:t>КАКАЯ ФИГУРА НАХОДИТСЯ В ПРАВОМ НИЖНЕМ УГЛУ?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00113" y="4797425"/>
            <a:ext cx="1728787" cy="1511300"/>
          </a:xfrm>
          <a:prstGeom prst="rect">
            <a:avLst/>
          </a:prstGeom>
          <a:solidFill>
            <a:srgbClr val="64EEFC"/>
          </a:solidFill>
          <a:ln w="25400" algn="ctr">
            <a:solidFill>
              <a:srgbClr val="97874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867400" y="2133600"/>
            <a:ext cx="2232025" cy="129540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97874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3563938" y="3429000"/>
            <a:ext cx="1944687" cy="1728788"/>
          </a:xfrm>
          <a:prstGeom prst="ellipse">
            <a:avLst/>
          </a:prstGeom>
          <a:solidFill>
            <a:srgbClr val="FF0066"/>
          </a:solidFill>
          <a:ln w="25400" algn="ctr">
            <a:solidFill>
              <a:srgbClr val="978749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1331913" y="1989138"/>
            <a:ext cx="1295400" cy="2087562"/>
          </a:xfrm>
          <a:prstGeom prst="ellipse">
            <a:avLst/>
          </a:prstGeom>
          <a:solidFill>
            <a:srgbClr val="66FF33"/>
          </a:solidFill>
          <a:ln w="25400" algn="ctr">
            <a:solidFill>
              <a:srgbClr val="978749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rrowheads="1"/>
          </p:cNvSpPr>
          <p:nvPr/>
        </p:nvSpPr>
        <p:spPr bwMode="auto">
          <a:xfrm>
            <a:off x="6011863" y="4292600"/>
            <a:ext cx="2160587" cy="1728788"/>
          </a:xfrm>
          <a:prstGeom prst="triangle">
            <a:avLst>
              <a:gd name="adj" fmla="val 50000"/>
            </a:avLst>
          </a:prstGeom>
          <a:solidFill>
            <a:srgbClr val="DC9A38"/>
          </a:solidFill>
          <a:ln w="25400" algn="ctr">
            <a:solidFill>
              <a:srgbClr val="97874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 sz="quarter"/>
          </p:nvPr>
        </p:nvSpPr>
        <p:spPr bwMode="auto">
          <a:xfrm>
            <a:off x="457200" y="274638"/>
            <a:ext cx="8229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В какой последовательности расположены елочки?</a:t>
            </a:r>
          </a:p>
        </p:txBody>
      </p:sp>
      <p:pic>
        <p:nvPicPr>
          <p:cNvPr id="29698" name="Picture 9" descr="i (31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9" y="1844675"/>
            <a:ext cx="2952576" cy="4389438"/>
          </a:xfrm>
        </p:spPr>
      </p:pic>
      <p:pic>
        <p:nvPicPr>
          <p:cNvPr id="29699" name="Picture 10" descr="i (31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1" y="3356992"/>
            <a:ext cx="1656184" cy="2869183"/>
          </a:xfrm>
        </p:spPr>
      </p:pic>
      <p:pic>
        <p:nvPicPr>
          <p:cNvPr id="29700" name="Picture 11" descr="i (31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8304" y="3861048"/>
            <a:ext cx="1402309" cy="2365127"/>
          </a:xfrm>
        </p:spPr>
      </p:pic>
      <p:pic>
        <p:nvPicPr>
          <p:cNvPr id="29701" name="Picture 12" descr="i (31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7864" y="2564904"/>
            <a:ext cx="2304256" cy="3678734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/>
          </p:nvPr>
        </p:nvSpPr>
        <p:spPr bwMode="auto">
          <a:xfrm>
            <a:off x="1769120" y="195263"/>
            <a:ext cx="7007523" cy="9223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Заполни пустые клетки</a:t>
            </a:r>
          </a:p>
        </p:txBody>
      </p:sp>
      <p:graphicFrame>
        <p:nvGraphicFramePr>
          <p:cNvPr id="39966" name="Group 30"/>
          <p:cNvGraphicFramePr>
            <a:graphicFrameLocks noGrp="1"/>
          </p:cNvGraphicFramePr>
          <p:nvPr>
            <p:ph idx="1"/>
          </p:nvPr>
        </p:nvGraphicFramePr>
        <p:xfrm>
          <a:off x="2843213" y="1700213"/>
          <a:ext cx="5843587" cy="4872038"/>
        </p:xfrm>
        <a:graphic>
          <a:graphicData uri="http://schemas.openxmlformats.org/drawingml/2006/table">
            <a:tbl>
              <a:tblPr/>
              <a:tblGrid>
                <a:gridCol w="1947862"/>
                <a:gridCol w="1947863"/>
                <a:gridCol w="1947862"/>
              </a:tblGrid>
              <a:tr h="180022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11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203575" y="2133600"/>
            <a:ext cx="1223963" cy="11509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132138" y="3716338"/>
            <a:ext cx="1150937" cy="1150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вал 22"/>
          <p:cNvSpPr/>
          <p:nvPr/>
        </p:nvSpPr>
        <p:spPr>
          <a:xfrm>
            <a:off x="5076825" y="5229225"/>
            <a:ext cx="1152525" cy="1152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17"/>
          <p:cNvSpPr/>
          <p:nvPr/>
        </p:nvSpPr>
        <p:spPr>
          <a:xfrm>
            <a:off x="7164388" y="5229225"/>
            <a:ext cx="1225550" cy="1081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22"/>
          <p:cNvSpPr/>
          <p:nvPr/>
        </p:nvSpPr>
        <p:spPr>
          <a:xfrm>
            <a:off x="468313" y="3500438"/>
            <a:ext cx="1081087" cy="1150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Равнобедренный треугольник 27"/>
          <p:cNvSpPr/>
          <p:nvPr/>
        </p:nvSpPr>
        <p:spPr>
          <a:xfrm>
            <a:off x="468313" y="5084763"/>
            <a:ext cx="1223962" cy="11525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7"/>
          <p:cNvSpPr/>
          <p:nvPr/>
        </p:nvSpPr>
        <p:spPr>
          <a:xfrm>
            <a:off x="468313" y="1989138"/>
            <a:ext cx="1223962" cy="11509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Равнобедренный треугольник 27"/>
          <p:cNvSpPr/>
          <p:nvPr/>
        </p:nvSpPr>
        <p:spPr>
          <a:xfrm>
            <a:off x="5148263" y="2205038"/>
            <a:ext cx="1223962" cy="11525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22"/>
          <p:cNvSpPr/>
          <p:nvPr/>
        </p:nvSpPr>
        <p:spPr>
          <a:xfrm>
            <a:off x="7164388" y="2133600"/>
            <a:ext cx="1150937" cy="11509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Равнобедренный треугольник 27"/>
          <p:cNvSpPr/>
          <p:nvPr/>
        </p:nvSpPr>
        <p:spPr>
          <a:xfrm>
            <a:off x="468313" y="549275"/>
            <a:ext cx="1223962" cy="11525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4184 -0.3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4184 -0.33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104 -0.5407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4184 -0.3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104 -0.540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104 -0.540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3" grpId="0" animBg="1"/>
      <p:bldP spid="4" grpId="0" animBg="1"/>
      <p:bldP spid="6" grpId="0" animBg="1"/>
      <p:bldP spid="7" grpId="0" animBg="1"/>
      <p:bldP spid="2" grpId="0" animBg="1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33333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5B1E-7DCE-4AF6-B727-F270403E8C38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156325" cy="4621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859338" y="1916831"/>
            <a:ext cx="1008062" cy="46077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5813" y="1714500"/>
            <a:ext cx="2808287" cy="48244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258888" y="392113"/>
            <a:ext cx="712953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лыжника спускались по широкой и узкой горной трассе. Лена спускалась  не по узкой трассе.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какой трассе спускался Дима?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Лена?</a:t>
            </a:r>
          </a:p>
        </p:txBody>
      </p:sp>
      <p:pic>
        <p:nvPicPr>
          <p:cNvPr id="32772" name="Picture 7" descr="bolek-i-lolek-zimowe-igraszki-mpg-large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773238"/>
            <a:ext cx="2306638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i (4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65104"/>
            <a:ext cx="2232248" cy="2078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8"/>
          <p:cNvSpPr>
            <a:spLocks noChangeArrowheads="1"/>
          </p:cNvSpPr>
          <p:nvPr/>
        </p:nvSpPr>
        <p:spPr bwMode="auto">
          <a:xfrm>
            <a:off x="1116013" y="476250"/>
            <a:ext cx="7056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Лизе и Пете подарили на Новый год лыжи и коньки.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Лизе коньки не подарили. Что подарили Пете?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8" descr="i (4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2736850" cy="1755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9" descr="i (9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844675"/>
            <a:ext cx="1944687" cy="1944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10" descr="i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25" y="1916113"/>
            <a:ext cx="1898650" cy="252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7" name="Picture 11" descr="palto-zimnee-321-6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916113"/>
            <a:ext cx="1866900" cy="249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raduga-p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914900" cy="6381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92275" y="5661025"/>
            <a:ext cx="5821363" cy="10080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МОЛОДЦЫ</a:t>
            </a:r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3571875" y="4225925"/>
            <a:ext cx="2857500" cy="989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160101718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0"/>
            <a:ext cx="946785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4293096"/>
            <a:ext cx="2736304" cy="2443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3000375" cy="2357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2228">
            <a:off x="6310314" y="4149080"/>
            <a:ext cx="256103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-180528" y="2967334"/>
            <a:ext cx="914501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Arial"/>
              </a:rPr>
              <a:t>МАТЕМАТИЧЕСКОЕ </a:t>
            </a:r>
            <a:r>
              <a:rPr lang="ru-RU" sz="44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Arial"/>
              </a:rPr>
              <a:t>КОРОЛЕСТВО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33333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6624638" cy="497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7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229225"/>
            <a:ext cx="12954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7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929063"/>
            <a:ext cx="12969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7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636838"/>
            <a:ext cx="12969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7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989138"/>
            <a:ext cx="12954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7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303838"/>
            <a:ext cx="12954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7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708275"/>
            <a:ext cx="129381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7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05263"/>
            <a:ext cx="129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ВЫБЕРИ ЛЮБУЮ ЦИФРУ. 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НАЗОВИ ДЕНЬ НЕДЕЛИ, КОТОРЫЙ ЕЙ СООТВЕТСТВУЕТ: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ЕСЛИ СЕГОДНЯ СРЕДА, КАКОЙ ДЕНЬ БУДЕТ ЗАВТРА?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СЕГОДНЯ ЧЕТВЕРГ, ЗНАЧИТ ВЧЕРА БЫЛ…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СЕГОДНЯ СУББОТА, А ПОЗАВЧЕРА БЫЛ…?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23528" y="5157788"/>
            <a:ext cx="144016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9600" b="1" dirty="0" smtClean="0">
                <a:solidFill>
                  <a:srgbClr val="FF0066"/>
                </a:solidFill>
              </a:rPr>
              <a:t> 1</a:t>
            </a:r>
            <a:endParaRPr lang="ru-RU" sz="9600" b="1" dirty="0">
              <a:solidFill>
                <a:srgbClr val="FF0066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47813" y="3716338"/>
            <a:ext cx="862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771775" y="256540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211638" y="1916113"/>
            <a:ext cx="862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600" b="1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795963" y="2547938"/>
            <a:ext cx="8620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6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877050" y="3789363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6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7740650" y="5084763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600" b="1">
                <a:solidFill>
                  <a:srgbClr val="FF0066"/>
                </a:solidFill>
              </a:rPr>
              <a:t>7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95288" y="12684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+mj-lt"/>
              <a:ea typeface="+mj-ea"/>
              <a:cs typeface="+mj-cs"/>
            </a:endParaRPr>
          </a:p>
        </p:txBody>
      </p:sp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1042988" y="332656"/>
            <a:ext cx="7561262" cy="136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Пересчитай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картинки. </a:t>
            </a:r>
          </a:p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по счету стоит Дед Мороз? Елочка? Снеговик?</a:t>
            </a:r>
          </a:p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каком месте расположены снежинка? Санки? Свечка?</a:t>
            </a:r>
          </a:p>
          <a:p>
            <a:pPr algn="ctr"/>
            <a:r>
              <a:rPr lang="ru-RU" sz="6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1  2  3  4  5  6  </a:t>
            </a:r>
          </a:p>
        </p:txBody>
      </p:sp>
      <p:pic>
        <p:nvPicPr>
          <p:cNvPr id="21507" name="Picture 11" descr="snowman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994" y="4860360"/>
            <a:ext cx="1639808" cy="1775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12" descr="i (3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4750">
            <a:off x="461879" y="4972010"/>
            <a:ext cx="1220788" cy="1557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13" descr="3561d349-9625-493c-8388-1fc5a6572ed5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0317">
            <a:off x="6732811" y="3317186"/>
            <a:ext cx="1641475" cy="1197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14" descr="i (69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8913">
            <a:off x="1137067" y="3309259"/>
            <a:ext cx="1401798" cy="136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1" name="Picture 15" descr="i (77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4239">
            <a:off x="2712766" y="2571124"/>
            <a:ext cx="132828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16" descr="i (3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1032">
            <a:off x="5087812" y="2504020"/>
            <a:ext cx="14192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9" descr="snowman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628775"/>
            <a:ext cx="30099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7" descr="snowman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300990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8" descr="snowman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557338"/>
            <a:ext cx="312102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4284663" y="1412875"/>
            <a:ext cx="1506537" cy="1189038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chemeClr val="tx2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533" name="Oval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1500" y="578643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534" name="Oval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57313" y="578643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535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95513" y="58054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536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7675" y="58054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537" name="Oval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86188" y="578643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538" name="Oval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0" y="58054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2539" name="Oval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57813" y="578643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2540" name="Oval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43625" y="578643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2541" name="Oval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48488" y="58054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2542" name="Oval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86688" y="578643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kern="10" dirty="0" smtClean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Arial"/>
              </a:rPr>
              <a:t/>
            </a:r>
            <a:br>
              <a:rPr lang="ru-RU" sz="3100" kern="10" dirty="0" smtClean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ru-RU" sz="3100" kern="10" dirty="0" smtClean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Arial"/>
              </a:rPr>
              <a:t>Запиши предыдущие и последующие числа</a:t>
            </a:r>
            <a:br>
              <a:rPr lang="ru-RU" sz="3100" kern="10" dirty="0" smtClean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ru-RU" sz="3100" kern="10" dirty="0" smtClean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Arial"/>
              </a:rPr>
              <a:t> («соседей») для данных чисел:</a:t>
            </a:r>
            <a:r>
              <a:rPr lang="ru-RU" sz="4400" kern="10" dirty="0" smtClean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Arial"/>
              </a:rPr>
              <a:t/>
            </a:r>
            <a:br>
              <a:rPr lang="ru-RU" sz="4400" kern="10" dirty="0" smtClean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Arial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Picture 19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981075"/>
            <a:ext cx="2003425" cy="2293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3" name="Picture 18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981075"/>
            <a:ext cx="2003425" cy="2293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4" name="Picture 17" descr="i (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2003425" cy="2293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5" name="Oval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1500" y="5357813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556" name="Oval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350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557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97100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558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7675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559" name="Oval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3560" name="Oval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0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3561" name="Oval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163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3562" name="Oval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56325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3563" name="Oval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48488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3564" name="Oval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650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3565" name="Oval 18"/>
          <p:cNvSpPr>
            <a:spLocks noChangeArrowheads="1"/>
          </p:cNvSpPr>
          <p:nvPr/>
        </p:nvSpPr>
        <p:spPr bwMode="auto">
          <a:xfrm>
            <a:off x="4067175" y="1773238"/>
            <a:ext cx="792163" cy="781050"/>
          </a:xfrm>
          <a:prstGeom prst="ellipse">
            <a:avLst/>
          </a:prstGeom>
          <a:solidFill>
            <a:srgbClr val="BBE0E3">
              <a:alpha val="67842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EC6B5-F3A7-46E9-8418-6185C6C0B47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9" descr="i (2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2154237" cy="215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7" name="Picture 31" descr="i (2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268413"/>
            <a:ext cx="2154238" cy="215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2625" y="5610225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4580" name="Oval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6375" y="5661025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81" name="Oval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68538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582" name="Oval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59113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3</a:t>
            </a:r>
          </a:p>
        </p:txBody>
      </p:sp>
      <p:sp>
        <p:nvSpPr>
          <p:cNvPr id="24583" name="Oval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1275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4</a:t>
            </a:r>
          </a:p>
        </p:txBody>
      </p:sp>
      <p:sp>
        <p:nvSpPr>
          <p:cNvPr id="24584" name="Oval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3438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5</a:t>
            </a:r>
          </a:p>
        </p:txBody>
      </p:sp>
      <p:sp>
        <p:nvSpPr>
          <p:cNvPr id="24585" name="Oval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5400" b="1">
              <a:latin typeface="Times New Roman" pitchFamily="18" charset="0"/>
            </a:endParaRPr>
          </a:p>
        </p:txBody>
      </p:sp>
      <p:sp>
        <p:nvSpPr>
          <p:cNvPr id="24586" name="Oval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27763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7</a:t>
            </a:r>
          </a:p>
        </p:txBody>
      </p:sp>
      <p:sp>
        <p:nvSpPr>
          <p:cNvPr id="24587" name="Oval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19925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8</a:t>
            </a:r>
          </a:p>
        </p:txBody>
      </p:sp>
      <p:sp>
        <p:nvSpPr>
          <p:cNvPr id="24588" name="Oval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58125" y="5589588"/>
            <a:ext cx="674688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9</a:t>
            </a:r>
          </a:p>
        </p:txBody>
      </p:sp>
      <p:sp>
        <p:nvSpPr>
          <p:cNvPr id="24589" name="Text Box 44"/>
          <p:cNvSpPr txBox="1">
            <a:spLocks noChangeArrowheads="1"/>
          </p:cNvSpPr>
          <p:nvPr/>
        </p:nvSpPr>
        <p:spPr bwMode="auto">
          <a:xfrm>
            <a:off x="4140200" y="3429000"/>
            <a:ext cx="692150" cy="131127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4590" name="Text Box 54"/>
          <p:cNvSpPr txBox="1">
            <a:spLocks noChangeArrowheads="1"/>
          </p:cNvSpPr>
          <p:nvPr/>
        </p:nvSpPr>
        <p:spPr bwMode="auto">
          <a:xfrm>
            <a:off x="5513388" y="5537200"/>
            <a:ext cx="534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</a:rPr>
              <a:t>6</a:t>
            </a:r>
          </a:p>
        </p:txBody>
      </p:sp>
      <p:sp>
        <p:nvSpPr>
          <p:cNvPr id="19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72250" y="6492875"/>
            <a:ext cx="2133600" cy="365125"/>
          </a:xfrm>
        </p:spPr>
        <p:txBody>
          <a:bodyPr/>
          <a:lstStyle/>
          <a:p>
            <a:pPr>
              <a:defRPr/>
            </a:pPr>
            <a:fld id="{0036F03E-D6C2-49A1-8E4A-CFDE6E884B86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42938" y="5643563"/>
            <a:ext cx="785812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0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071813" y="5572125"/>
            <a:ext cx="714375" cy="7191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3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86000" y="5572125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2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500188" y="5643563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1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857625" y="5572125"/>
            <a:ext cx="719138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4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43438" y="5572125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5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429250" y="5572125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6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215063" y="5572125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7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000875" y="5572125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8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858125" y="5572125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9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24602" name="Picture 30" descr="i (2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268413"/>
            <a:ext cx="2154237" cy="215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5" name="Picture 18" descr="7ae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052736"/>
            <a:ext cx="1517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8" descr="7aed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836613"/>
            <a:ext cx="15652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8" descr="7ae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1517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Oval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42938" y="5429250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1</a:t>
            </a:r>
          </a:p>
        </p:txBody>
      </p:sp>
      <p:sp>
        <p:nvSpPr>
          <p:cNvPr id="25602" name="Oval 2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74788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2</a:t>
            </a:r>
          </a:p>
        </p:txBody>
      </p:sp>
      <p:sp>
        <p:nvSpPr>
          <p:cNvPr id="25603" name="Oval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66950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3</a:t>
            </a:r>
          </a:p>
        </p:txBody>
      </p:sp>
      <p:sp>
        <p:nvSpPr>
          <p:cNvPr id="25604" name="Oval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59113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4</a:t>
            </a:r>
          </a:p>
        </p:txBody>
      </p:sp>
      <p:sp>
        <p:nvSpPr>
          <p:cNvPr id="25605" name="Oval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51275" y="542607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5</a:t>
            </a:r>
          </a:p>
        </p:txBody>
      </p:sp>
      <p:sp>
        <p:nvSpPr>
          <p:cNvPr id="25606" name="Oval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3438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6</a:t>
            </a:r>
          </a:p>
        </p:txBody>
      </p:sp>
      <p:sp>
        <p:nvSpPr>
          <p:cNvPr id="25607" name="Oval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5600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7</a:t>
            </a:r>
          </a:p>
        </p:txBody>
      </p:sp>
      <p:sp>
        <p:nvSpPr>
          <p:cNvPr id="25608" name="Oval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227763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8</a:t>
            </a:r>
          </a:p>
        </p:txBody>
      </p:sp>
      <p:sp>
        <p:nvSpPr>
          <p:cNvPr id="25609" name="Oval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19925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9</a:t>
            </a:r>
          </a:p>
        </p:txBody>
      </p:sp>
      <p:sp>
        <p:nvSpPr>
          <p:cNvPr id="25610" name="Oval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542607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10</a:t>
            </a:r>
          </a:p>
        </p:txBody>
      </p:sp>
      <p:sp>
        <p:nvSpPr>
          <p:cNvPr id="25611" name="Text Box 31"/>
          <p:cNvSpPr txBox="1">
            <a:spLocks noChangeArrowheads="1"/>
          </p:cNvSpPr>
          <p:nvPr/>
        </p:nvSpPr>
        <p:spPr bwMode="auto">
          <a:xfrm>
            <a:off x="4140200" y="3357563"/>
            <a:ext cx="787400" cy="131127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248A-A97B-4FA2-909D-86EC87288723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502</TotalTime>
  <Words>187</Words>
  <Application>Microsoft Office PowerPoint</Application>
  <PresentationFormat>Экран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ВЫБЕРИ ЛЮБУЮ ЦИФРУ.  НАЗОВИ ДЕНЬ НЕДЕЛИ, КОТОРЫЙ ЕЙ СООТВЕТСТВУЕТ: ЕСЛИ СЕГОДНЯ СРЕДА, КАКОЙ ДЕНЬ БУДЕТ ЗАВТРА? СЕГОДНЯ ЧЕТВЕРГ, ЗНАЧИТ ВЧЕРА БЫЛ… СЕГОДНЯ СУББОТА, А ПОЗАВЧЕРА БЫЛ…? </vt:lpstr>
      <vt:lpstr>Презентация PowerPoint</vt:lpstr>
      <vt:lpstr> Запиши предыдущие и последующие числа  («соседей») для данных чисел: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какой последовательности расположены елочки?</vt:lpstr>
      <vt:lpstr>Заполни пустые клетки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Egor</cp:lastModifiedBy>
  <cp:revision>45</cp:revision>
  <dcterms:created xsi:type="dcterms:W3CDTF">2013-10-10T09:09:29Z</dcterms:created>
  <dcterms:modified xsi:type="dcterms:W3CDTF">2016-12-24T03:59:06Z</dcterms:modified>
</cp:coreProperties>
</file>