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7" r:id="rId2"/>
    <p:sldId id="256" r:id="rId3"/>
    <p:sldId id="257" r:id="rId4"/>
    <p:sldId id="268" r:id="rId5"/>
    <p:sldId id="269" r:id="rId6"/>
    <p:sldId id="270" r:id="rId7"/>
    <p:sldId id="271" r:id="rId8"/>
    <p:sldId id="273" r:id="rId9"/>
    <p:sldId id="272" r:id="rId10"/>
    <p:sldId id="274" r:id="rId11"/>
    <p:sldId id="275" r:id="rId12"/>
    <p:sldId id="278" r:id="rId13"/>
    <p:sldId id="277" r:id="rId14"/>
    <p:sldId id="279" r:id="rId15"/>
    <p:sldId id="280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743" autoAdjust="0"/>
  </p:normalViewPr>
  <p:slideViewPr>
    <p:cSldViewPr>
      <p:cViewPr varScale="1">
        <p:scale>
          <a:sx n="46" d="100"/>
          <a:sy n="46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AD4FD-03C1-42CA-9D28-B6551489F0BA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0E54A-270D-47C8-92ED-D4322533F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E54A-270D-47C8-92ED-D4322533F6C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E54A-270D-47C8-92ED-D4322533F6C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E54A-270D-47C8-92ED-D4322533F6C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E54A-270D-47C8-92ED-D4322533F6C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E54A-270D-47C8-92ED-D4322533F6C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E54A-270D-47C8-92ED-D4322533F6C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E54A-270D-47C8-92ED-D4322533F6C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E54A-270D-47C8-92ED-D4322533F6C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53DF6-BD52-4E16-87D8-9666BA1C1BAB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382035-EBD6-4334-8D75-2E59DC7CC2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53DF6-BD52-4E16-87D8-9666BA1C1BAB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382035-EBD6-4334-8D75-2E59DC7CC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53DF6-BD52-4E16-87D8-9666BA1C1BAB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382035-EBD6-4334-8D75-2E59DC7CC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53DF6-BD52-4E16-87D8-9666BA1C1BAB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382035-EBD6-4334-8D75-2E59DC7CC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53DF6-BD52-4E16-87D8-9666BA1C1BAB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382035-EBD6-4334-8D75-2E59DC7CC2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53DF6-BD52-4E16-87D8-9666BA1C1BAB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382035-EBD6-4334-8D75-2E59DC7CC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53DF6-BD52-4E16-87D8-9666BA1C1BAB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382035-EBD6-4334-8D75-2E59DC7CC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53DF6-BD52-4E16-87D8-9666BA1C1BAB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382035-EBD6-4334-8D75-2E59DC7CC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53DF6-BD52-4E16-87D8-9666BA1C1BAB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382035-EBD6-4334-8D75-2E59DC7CC2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53DF6-BD52-4E16-87D8-9666BA1C1BAB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382035-EBD6-4334-8D75-2E59DC7CC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53DF6-BD52-4E16-87D8-9666BA1C1BAB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382035-EBD6-4334-8D75-2E59DC7CC2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EA53DF6-BD52-4E16-87D8-9666BA1C1BAB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5382035-EBD6-4334-8D75-2E59DC7CC2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.png"/><Relationship Id="rId7" Type="http://schemas.openxmlformats.org/officeDocument/2006/relationships/hyperlink" Target="&#1055;&#1088;&#1077;&#1079;&#1077;&#1085;&#1090;&#1072;&#1094;&#1080;&#1103;%201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hyperlink" Target="&#1050;&#1086;&#1087;&#1080;&#1103;%20&#1055;&#1088;&#1077;&#1079;&#1077;&#1085;&#1090;&#1072;&#1094;&#1080;&#1103;%202.pptx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&#1050;&#1086;&#1087;&#1080;&#1103;%20&#1055;&#1088;&#1077;&#1079;&#1077;&#1085;&#1090;&#1072;&#1094;&#1080;&#1103;%202.pptx" TargetMode="External"/><Relationship Id="rId5" Type="http://schemas.openxmlformats.org/officeDocument/2006/relationships/image" Target="../media/image52.png"/><Relationship Id="rId4" Type="http://schemas.openxmlformats.org/officeDocument/2006/relationships/hyperlink" Target="&#1055;&#1088;&#1077;&#1079;&#1077;&#1085;&#1090;&#1072;&#1094;&#1080;&#1103;%201.pptx" TargetMode="External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&#1050;&#1086;&#1087;&#1080;&#1103;%20&#1055;&#1088;&#1077;&#1079;&#1077;&#1085;&#1090;&#1072;&#1094;&#1080;&#1103;%202.pptx" TargetMode="External"/><Relationship Id="rId5" Type="http://schemas.openxmlformats.org/officeDocument/2006/relationships/image" Target="../media/image56.png"/><Relationship Id="rId4" Type="http://schemas.openxmlformats.org/officeDocument/2006/relationships/hyperlink" Target="&#1055;&#1088;&#1077;&#1079;&#1077;&#1085;&#1090;&#1072;&#1094;&#1080;&#1103;%201.pptx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928794" y="2000240"/>
            <a:ext cx="80724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Автоматизация звука</a:t>
            </a:r>
            <a:r>
              <a:rPr lang="en-US" sz="4000" b="1" cap="none" spc="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[</a:t>
            </a:r>
            <a:r>
              <a:rPr lang="ru-RU" sz="4000" b="1" cap="none" spc="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r>
              <a:rPr lang="en-US" sz="4000" b="1" cap="none" spc="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r>
              <a:rPr lang="ru-RU" sz="4000" b="1" cap="none" spc="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ru-RU" sz="4000" b="1" cap="none" spc="0" dirty="0">
              <a:ln w="1143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71472" y="1714488"/>
            <a:ext cx="11429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АЛ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ОЛ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УЛ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ЕЛ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ЁЛ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0068" y="6273225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Упал, пенал, футбол, ствол, стул, дятел,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осёл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71736" y="285728"/>
            <a:ext cx="5214974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Звук в конце слова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 l="51875" b="1785"/>
          <a:stretch>
            <a:fillRect/>
          </a:stretch>
        </p:blipFill>
        <p:spPr bwMode="auto">
          <a:xfrm>
            <a:off x="1857356" y="1214422"/>
            <a:ext cx="3143259" cy="2245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 l="13636" t="24359" r="63636" b="5128"/>
          <a:stretch>
            <a:fillRect/>
          </a:stretch>
        </p:blipFill>
        <p:spPr bwMode="auto">
          <a:xfrm>
            <a:off x="5357818" y="1285860"/>
            <a:ext cx="1428760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285728"/>
            <a:ext cx="1650517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2357430"/>
            <a:ext cx="1373515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475801">
            <a:off x="5214942" y="4571994"/>
            <a:ext cx="2214578" cy="1476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3929066"/>
            <a:ext cx="1785950" cy="1627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 cstate="print"/>
          <a:srcRect l="16326" t="13266" r="22449" b="10203"/>
          <a:stretch>
            <a:fillRect/>
          </a:stretch>
        </p:blipFill>
        <p:spPr bwMode="auto">
          <a:xfrm rot="20555366">
            <a:off x="1516179" y="4775789"/>
            <a:ext cx="1561313" cy="1301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6273225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Клубок, клубника, глаза, плащ, флаг,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857356" y="357166"/>
            <a:ext cx="6429420" cy="78581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Звук в положении стечения согласных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 r="10448" b="4358"/>
          <a:stretch>
            <a:fillRect/>
          </a:stretch>
        </p:blipFill>
        <p:spPr bwMode="auto">
          <a:xfrm rot="20673781">
            <a:off x="1055762" y="1059601"/>
            <a:ext cx="2375898" cy="235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 l="34000" r="36000" b="77996"/>
          <a:stretch>
            <a:fillRect/>
          </a:stretch>
        </p:blipFill>
        <p:spPr bwMode="auto">
          <a:xfrm>
            <a:off x="3643306" y="3143248"/>
            <a:ext cx="2583291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52815">
            <a:off x="6451624" y="1093783"/>
            <a:ext cx="2243186" cy="224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40079">
            <a:off x="6572264" y="4143380"/>
            <a:ext cx="2005737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764593">
            <a:off x="1053818" y="4062644"/>
            <a:ext cx="2535117" cy="194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928794" y="2500306"/>
            <a:ext cx="78970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Развитие фонематических </a:t>
            </a:r>
          </a:p>
          <a:p>
            <a:pPr algn="ctr"/>
            <a:r>
              <a:rPr lang="ru-RU" sz="3600" b="1" cap="none" spc="0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процессов</a:t>
            </a:r>
            <a:endParaRPr lang="ru-RU" sz="3600" b="1" cap="none" spc="0" dirty="0">
              <a:ln/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71506" y="214290"/>
            <a:ext cx="8072494" cy="78581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Выбери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картинку, в названии которой есть звук </a:t>
            </a:r>
            <a:r>
              <a:rPr lang="en-U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[</a:t>
            </a:r>
            <a:r>
              <a:rPr lang="ru-RU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</a:t>
            </a:r>
            <a:r>
              <a:rPr lang="en-U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]</a:t>
            </a:r>
            <a:r>
              <a:rPr lang="ru-RU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8" name="Picture 2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06540">
            <a:off x="5340884" y="1112659"/>
            <a:ext cx="1715452" cy="2290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714348" y="6072182"/>
            <a:ext cx="8072494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Звук в начале слова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100" name="Picture 4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/>
          <a:srcRect l="29000" t="18586" r="30500" b="38220"/>
          <a:stretch>
            <a:fillRect/>
          </a:stretch>
        </p:blipFill>
        <p:spPr bwMode="auto">
          <a:xfrm rot="20930106">
            <a:off x="1307460" y="1139784"/>
            <a:ext cx="2369243" cy="1930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/>
          <a:srcRect l="68000" r="500" b="60732"/>
          <a:stretch>
            <a:fillRect/>
          </a:stretch>
        </p:blipFill>
        <p:spPr bwMode="auto">
          <a:xfrm rot="21253122">
            <a:off x="1610495" y="3616887"/>
            <a:ext cx="2428860" cy="231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408946">
            <a:off x="5766069" y="3788513"/>
            <a:ext cx="2579027" cy="2217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71506" y="357166"/>
            <a:ext cx="8072494" cy="78581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Выбери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картинку, в названии которой есть звук </a:t>
            </a:r>
            <a:r>
              <a:rPr lang="en-U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[</a:t>
            </a:r>
            <a:r>
              <a:rPr lang="ru-RU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</a:t>
            </a:r>
            <a:r>
              <a:rPr lang="en-U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]</a:t>
            </a:r>
            <a:r>
              <a:rPr lang="ru-RU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14348" y="6072182"/>
            <a:ext cx="8072494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Звук в середине слова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2" name="Picture 2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39300">
            <a:off x="1433131" y="1311046"/>
            <a:ext cx="2681288" cy="1800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197527">
            <a:off x="5677720" y="3639140"/>
            <a:ext cx="2474811" cy="2309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155693">
            <a:off x="1700774" y="3772484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/>
          <a:srcRect l="16250" r="14375" b="66618"/>
          <a:stretch>
            <a:fillRect/>
          </a:stretch>
        </p:blipFill>
        <p:spPr bwMode="auto">
          <a:xfrm rot="662647">
            <a:off x="5172246" y="1148955"/>
            <a:ext cx="2496413" cy="2033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357290" y="428604"/>
            <a:ext cx="8072494" cy="78581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Выбери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картинку, в названии которой есть звук </a:t>
            </a:r>
            <a:r>
              <a:rPr lang="en-U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[</a:t>
            </a:r>
            <a:r>
              <a:rPr lang="ru-RU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</a:t>
            </a:r>
            <a:r>
              <a:rPr lang="en-U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]</a:t>
            </a:r>
            <a:r>
              <a:rPr lang="ru-RU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14348" y="6072182"/>
            <a:ext cx="8072494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Звук в конце слова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146" name="Picture 2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283076">
            <a:off x="3635802" y="3657163"/>
            <a:ext cx="2760100" cy="2024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1472898">
            <a:off x="1600392" y="1676334"/>
            <a:ext cx="3414836" cy="136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192646">
            <a:off x="6561451" y="1424015"/>
            <a:ext cx="1959941" cy="195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14546" y="2071678"/>
            <a:ext cx="714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Спасибо за просмотр</a:t>
            </a:r>
            <a:endParaRPr lang="ru-RU" sz="4800" dirty="0">
              <a:solidFill>
                <a:schemeClr val="accent3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14348" y="5857892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0258" t="15491" r="51273" b="9638"/>
          <a:stretch>
            <a:fillRect/>
          </a:stretch>
        </p:blipFill>
        <p:spPr bwMode="auto">
          <a:xfrm rot="20910706">
            <a:off x="899244" y="3724579"/>
            <a:ext cx="1013068" cy="1958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t="3409" r="7954" b="7954"/>
          <a:stretch>
            <a:fillRect/>
          </a:stretch>
        </p:blipFill>
        <p:spPr bwMode="auto">
          <a:xfrm rot="21126546">
            <a:off x="1645454" y="1467734"/>
            <a:ext cx="2113882" cy="2035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84996">
            <a:off x="7181593" y="435559"/>
            <a:ext cx="1399358" cy="2169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06816">
            <a:off x="4015747" y="3705953"/>
            <a:ext cx="1800562" cy="2025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 r="3710" b="6099"/>
          <a:stretch>
            <a:fillRect/>
          </a:stretch>
        </p:blipFill>
        <p:spPr bwMode="auto">
          <a:xfrm rot="21336096">
            <a:off x="6723089" y="3503999"/>
            <a:ext cx="2038375" cy="2148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285728"/>
            <a:ext cx="5357850" cy="78581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 в начале слова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6000768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Лак,  лама,  лапа, лампа, ландыш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6286512" y="2500306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8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57940">
            <a:off x="5508825" y="3557285"/>
            <a:ext cx="3339051" cy="2359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28662" y="6000768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956050" algn="l"/>
              </a:tabLs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Лоб,  лодка,  ложка,  лошадь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928926" y="285728"/>
            <a:ext cx="535785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Звук в начале слова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157858">
            <a:off x="5727405" y="813823"/>
            <a:ext cx="737166" cy="2428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07038">
            <a:off x="1363723" y="1348365"/>
            <a:ext cx="2047878" cy="2168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Прямая со стрелкой 9"/>
          <p:cNvCxnSpPr/>
          <p:nvPr/>
        </p:nvCxnSpPr>
        <p:spPr>
          <a:xfrm rot="10800000" flipV="1">
            <a:off x="3000364" y="1000108"/>
            <a:ext cx="114300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41526">
            <a:off x="1424983" y="3996216"/>
            <a:ext cx="2607384" cy="179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42910" y="5857892"/>
            <a:ext cx="1000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ЛО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42910" y="5786454"/>
            <a:ext cx="1000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ЛУ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6000768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Лук,  лупа,  луна,  лужа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928926" y="285728"/>
            <a:ext cx="535785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Звук в начале слова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36154" r="32692" b="14375"/>
          <a:stretch>
            <a:fillRect/>
          </a:stretch>
        </p:blipFill>
        <p:spPr bwMode="auto">
          <a:xfrm rot="20440890">
            <a:off x="1021973" y="3045152"/>
            <a:ext cx="1467837" cy="2482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52104">
            <a:off x="6349951" y="1301030"/>
            <a:ext cx="1901788" cy="2369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071942"/>
            <a:ext cx="4619634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096867">
            <a:off x="2497205" y="1354206"/>
            <a:ext cx="2068669" cy="2068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64675">
            <a:off x="4798782" y="1900782"/>
            <a:ext cx="3762698" cy="2672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 r="33500" b="41914"/>
          <a:stretch>
            <a:fillRect/>
          </a:stretch>
        </p:blipFill>
        <p:spPr bwMode="auto">
          <a:xfrm rot="20965145">
            <a:off x="974653" y="3684590"/>
            <a:ext cx="3167068" cy="2052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000232" y="5857892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57488" y="500042"/>
            <a:ext cx="535785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Звук в начале слова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6000768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Лыжи,  лыжник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857224" y="5786454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73502">
            <a:off x="2285984" y="3286124"/>
            <a:ext cx="1881184" cy="2418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24517">
            <a:off x="765703" y="1191089"/>
            <a:ext cx="1824586" cy="1824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4414" y="6000768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Юла, пила, халат,  акула,  палатка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61423">
            <a:off x="5193422" y="3891457"/>
            <a:ext cx="2775366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343099">
            <a:off x="6284534" y="1938615"/>
            <a:ext cx="2614171" cy="1700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1214422"/>
            <a:ext cx="2571768" cy="1720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00298" y="285728"/>
            <a:ext cx="535785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Звук в середине слова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71472" y="5786454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ЛО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34" y="6000768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Мыло, молоко, галоши, золото, молоток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428860" y="0"/>
            <a:ext cx="535785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Звук в середине слова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61543">
            <a:off x="1462188" y="1080433"/>
            <a:ext cx="2501818" cy="1809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2928934"/>
            <a:ext cx="2653412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402131">
            <a:off x="1070253" y="3594023"/>
            <a:ext cx="2160997" cy="2030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66640">
            <a:off x="6564793" y="1208532"/>
            <a:ext cx="2196199" cy="2287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74090">
            <a:off x="6331466" y="4142697"/>
            <a:ext cx="2719717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429000"/>
            <a:ext cx="2428892" cy="2275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500174"/>
            <a:ext cx="207645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4414" y="6000768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Голубь, Золушка, каблук, жёлудь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00298" y="285728"/>
            <a:ext cx="535785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Звук в середине слова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2643182"/>
            <a:ext cx="221457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000100" y="5857892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ЛУ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1071546"/>
            <a:ext cx="1792326" cy="2119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5715008" y="2786058"/>
            <a:ext cx="114300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928662" y="5786454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000240"/>
            <a:ext cx="2071702" cy="251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1285860"/>
            <a:ext cx="27717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716819">
            <a:off x="3462984" y="3462992"/>
            <a:ext cx="2244361" cy="224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91271">
            <a:off x="6576102" y="2813311"/>
            <a:ext cx="1966920" cy="280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00298" y="285728"/>
            <a:ext cx="535785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Звук в середине слова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6000768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Куклы, пчёлы, пеналы, малыш,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395</TotalTime>
  <Words>200</Words>
  <Application>Microsoft Office PowerPoint</Application>
  <PresentationFormat>Экран (4:3)</PresentationFormat>
  <Paragraphs>51</Paragraphs>
  <Slides>16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Слайд 1</vt:lpstr>
      <vt:lpstr>Звук в начале слова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Valued Acer Customer</cp:lastModifiedBy>
  <cp:revision>118</cp:revision>
  <dcterms:created xsi:type="dcterms:W3CDTF">2017-01-04T07:05:55Z</dcterms:created>
  <dcterms:modified xsi:type="dcterms:W3CDTF">2017-01-04T20:12:03Z</dcterms:modified>
</cp:coreProperties>
</file>