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1BD-7DB2-40F6-872D-E07F4CA29D2D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BA5E-E758-4C23-A845-CB7AE4A2E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1BD-7DB2-40F6-872D-E07F4CA29D2D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BA5E-E758-4C23-A845-CB7AE4A2E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1BD-7DB2-40F6-872D-E07F4CA29D2D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BA5E-E758-4C23-A845-CB7AE4A2E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1BD-7DB2-40F6-872D-E07F4CA29D2D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BA5E-E758-4C23-A845-CB7AE4A2E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1BD-7DB2-40F6-872D-E07F4CA29D2D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BA5E-E758-4C23-A845-CB7AE4A2E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1BD-7DB2-40F6-872D-E07F4CA29D2D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BA5E-E758-4C23-A845-CB7AE4A2E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1BD-7DB2-40F6-872D-E07F4CA29D2D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BA5E-E758-4C23-A845-CB7AE4A2E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1BD-7DB2-40F6-872D-E07F4CA29D2D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BA5E-E758-4C23-A845-CB7AE4A2E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1BD-7DB2-40F6-872D-E07F4CA29D2D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BA5E-E758-4C23-A845-CB7AE4A2E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1BD-7DB2-40F6-872D-E07F4CA29D2D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BA5E-E758-4C23-A845-CB7AE4A2E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1BD-7DB2-40F6-872D-E07F4CA29D2D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BA5E-E758-4C23-A845-CB7AE4A2E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81BD-7DB2-40F6-872D-E07F4CA29D2D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6BA5E-E758-4C23-A845-CB7AE4A2E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dn.pixabay.com/photo/2014/03/24/17/06/home-295041_960_720.png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cdn.pixabay.com/photo/2016/12/20/21/47/the-background-1921566_960_72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dn.pixabay.com/photo/2016/10/06/12/44/yellow-1718972__340.png" TargetMode="External"/><Relationship Id="rId11" Type="http://schemas.openxmlformats.org/officeDocument/2006/relationships/hyperlink" Target="https://cdn.pixabay.com/photo/2012/04/15/18/31/cats-34821_960_720.png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s://pixabay.com/ru/&#1082;&#1086;&#1096;&#1082;&#1072;-&#1078;&#1080;&#1074;&#1086;&#1090;&#1085;&#1099;&#1093;-&#1086;&#1090;&#1076;&#1099;&#1093;&#1072;-&#1084;&#1083;&#1077;&#1082;&#1086;&#1087;&#1080;&#1090;&#1072;&#1102;&#1097;&#1077;&#1077;-47682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cdn.pixabay.com/photo/2016/06/13/15/23/dog-1454432_960_720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айт 2016 Т.М\фон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F:\сайт 2016 Т.М\ф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96944" cy="6120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F:\сайт 2016 Т.М\дом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5"/>
            <a:ext cx="3744416" cy="4772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F:\сайт 2016 Т.М\ценок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789040"/>
            <a:ext cx="1552506" cy="2086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Блок-схема: перфолента 6"/>
          <p:cNvSpPr/>
          <p:nvPr/>
        </p:nvSpPr>
        <p:spPr>
          <a:xfrm>
            <a:off x="4499992" y="1484784"/>
            <a:ext cx="3528392" cy="2160240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Домашние животные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4869160"/>
            <a:ext cx="2664296" cy="504056"/>
          </a:xfrm>
          <a:prstGeom prst="rect">
            <a:avLst/>
          </a:prstGeom>
          <a:solidFill>
            <a:srgbClr val="92D050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Старшая группа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айт 2016 Т.М\фон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F:\сайт 2016 Т.М\ф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96944" cy="6120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F:\сайт 2016 Т.М\дом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5"/>
            <a:ext cx="3744416" cy="4772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F:\сайт 2016 Т.М\кош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2776" y="1772816"/>
            <a:ext cx="390511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айт 2016 Т.М\фон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F:\сайт 2016 Т.М\ф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496944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F:\сайт 2016 Т.М\дом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3506337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F:\сайт 2016 Т.М\черная кош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140968"/>
            <a:ext cx="3995936" cy="1997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499992" y="1340768"/>
            <a:ext cx="3384376" cy="576064"/>
          </a:xfrm>
          <a:prstGeom prst="rect">
            <a:avLst/>
          </a:prstGeom>
          <a:solidFill>
            <a:srgbClr val="92D050"/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Узнай кто это ?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3080" y="415140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6"/>
              </a:rPr>
              <a:t>https://cdn.pixabay.com/photo/2016/10/06/12/44/yellow-1718972__340.png</a:t>
            </a:r>
            <a:r>
              <a:rPr lang="ru-RU" dirty="0" smtClean="0"/>
              <a:t> фон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58112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7"/>
              </a:rPr>
              <a:t>https://cdn.pixabay.com/photo/2016/12/20/21/47/the-background-1921566_960_720.jpg</a:t>
            </a:r>
            <a:r>
              <a:rPr lang="ru-RU" dirty="0" smtClean="0"/>
              <a:t> фон 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5229201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8"/>
              </a:rPr>
              <a:t>https://cdn.pixabay.com/photo/2014/03/24/17/06/home-295041_960_720.png</a:t>
            </a:r>
            <a:r>
              <a:rPr lang="ru-RU" dirty="0" smtClean="0"/>
              <a:t> дом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587727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9"/>
              </a:rPr>
              <a:t>https://cdn.pixabay.com/photo/2016/06/13/15/23/dog-1454432_960_720.png</a:t>
            </a:r>
            <a:r>
              <a:rPr lang="ru-RU" dirty="0" smtClean="0"/>
              <a:t> щенок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5517233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10"/>
              </a:rPr>
              <a:t>https://pixabay.com/ru/кошка-животных-отдыха-млекопитающее-47682/</a:t>
            </a:r>
            <a:r>
              <a:rPr lang="ru-RU" dirty="0" smtClean="0"/>
              <a:t> кошка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6309321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11"/>
              </a:rPr>
              <a:t>https://cdn.pixabay.com/photo/2012/04/15/18/31/cats-34821_960_720.png</a:t>
            </a:r>
            <a:r>
              <a:rPr lang="ru-RU" dirty="0" smtClean="0"/>
              <a:t> черная кошка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37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7</cp:revision>
  <dcterms:created xsi:type="dcterms:W3CDTF">2017-01-16T19:09:28Z</dcterms:created>
  <dcterms:modified xsi:type="dcterms:W3CDTF">2017-01-21T17:49:21Z</dcterms:modified>
</cp:coreProperties>
</file>