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352944467_2-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928934"/>
            <a:ext cx="7786742" cy="3429024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6000" b="1" dirty="0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  <a:t>Ваш ребенок - </a:t>
            </a:r>
            <a:r>
              <a:rPr lang="ru-RU" sz="6000" b="1" dirty="0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  <a:t>Исполнитель</a:t>
            </a:r>
            <a:endParaRPr lang="ru-RU" sz="6000" b="1" dirty="0">
              <a:ln>
                <a:solidFill>
                  <a:srgbClr val="C00000"/>
                </a:solidFill>
              </a:ln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rasnie_novogodnie_oboi_12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929586" cy="62976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900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9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900" b="1" dirty="0" smtClean="0">
                <a:solidFill>
                  <a:schemeClr val="bg1"/>
                </a:solidFill>
                <a:latin typeface="Monotype Corsiva" pitchFamily="66" charset="0"/>
              </a:rPr>
              <a:t>Русская народная песня</a:t>
            </a:r>
            <a:br>
              <a:rPr lang="ru-RU" sz="49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900" b="1" dirty="0" smtClean="0">
                <a:solidFill>
                  <a:schemeClr val="bg1"/>
                </a:solidFill>
                <a:latin typeface="Monotype Corsiva" pitchFamily="66" charset="0"/>
              </a:rPr>
              <a:t> «Под горою калина»</a:t>
            </a:r>
            <a:r>
              <a:rPr lang="ru-RU" sz="4900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9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900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9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900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9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900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9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900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9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900" dirty="0" smtClean="0">
                <a:solidFill>
                  <a:schemeClr val="bg1"/>
                </a:solidFill>
                <a:latin typeface="Monotype Corsiva" pitchFamily="66" charset="0"/>
              </a:rPr>
              <a:t>              </a:t>
            </a:r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исполняет </a:t>
            </a:r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Николаева  Маша (1</a:t>
            </a:r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)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8664993_2458_p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715272" cy="6858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Русская народная песня </a:t>
            </a:r>
            <a:b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«Во саду ли во городе»</a:t>
            </a: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исполняет 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Кирьянова Арина(1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)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386229833_sgckpmoyvcjypg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358246" cy="62261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Ф. </a:t>
            </a:r>
            <a:r>
              <a:rPr lang="ru-RU" b="1" dirty="0" err="1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Карулли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«Вальс»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b="1" dirty="0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b="1" dirty="0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          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исполняет  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Халиуллин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 Динар (2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)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089550_fon-dlya-novogodnei-fotograf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0"/>
            <a:ext cx="6643702" cy="6858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</a:rPr>
              <a:t>М. </a:t>
            </a:r>
            <a:r>
              <a:rPr lang="ru-RU" sz="4800" dirty="0" err="1" smtClean="0">
                <a:solidFill>
                  <a:schemeClr val="bg1"/>
                </a:solidFill>
                <a:latin typeface="Monotype Corsiva" pitchFamily="66" charset="0"/>
              </a:rPr>
              <a:t>Каркасси</a:t>
            </a:r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</a:rPr>
              <a:t> «Вальс»</a:t>
            </a:r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исполняет  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Гимакаев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 Артур (2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)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ony-dlya-prezentatsiy-shablony-88467-l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858148" cy="6583362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Ф. </a:t>
            </a:r>
            <a:r>
              <a:rPr lang="ru-RU" b="1" dirty="0" err="1" smtClean="0">
                <a:solidFill>
                  <a:schemeClr val="bg1"/>
                </a:solidFill>
                <a:latin typeface="Monotype Corsiva" pitchFamily="66" charset="0"/>
              </a:rPr>
              <a:t>Каркасси</a:t>
            </a: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 «Аллегретто»</a:t>
            </a: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исполняет 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Валиев Роман (2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)   ….</a:t>
            </a:r>
            <a:endParaRPr lang="ru-RU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on_7315809508b097526452967256e89ab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Белорусский танец  «</a:t>
            </a:r>
            <a:r>
              <a:rPr lang="ru-RU" b="1" dirty="0" err="1" smtClean="0">
                <a:solidFill>
                  <a:schemeClr val="bg1"/>
                </a:solidFill>
                <a:latin typeface="Monotype Corsiva" pitchFamily="66" charset="0"/>
              </a:rPr>
              <a:t>Крыжачок</a:t>
            </a: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»</a:t>
            </a: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            </a:t>
            </a:r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исполняет </a:t>
            </a:r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Петров Илья (2</a:t>
            </a:r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)</a:t>
            </a:r>
            <a:endParaRPr lang="ru-RU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884_1920s1080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0"/>
            <a:ext cx="6000760" cy="6715148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</a:br>
            <a: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</a:br>
            <a: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</a:br>
            <a: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Спешу поздравить с Новым Годом</a:t>
            </a:r>
            <a:b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</a:br>
            <a: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И пожелать вам всем добра, тепла,</a:t>
            </a:r>
            <a:b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</a:br>
            <a: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Чтоб в доме вашем была   </a:t>
            </a:r>
            <a:b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</a:br>
            <a: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                                  лучшая погода,</a:t>
            </a:r>
            <a:b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</a:br>
            <a: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И никогда метель чтоб не мела!</a:t>
            </a:r>
            <a:b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</a:br>
            <a: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</a:br>
            <a: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</a:br>
            <a:r>
              <a:rPr lang="ru-RU" sz="40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  <a:t>Спасибо за внимание! </a:t>
            </a:r>
            <a:br>
              <a:rPr lang="ru-RU" sz="40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0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  <a:t>До новых встреч! 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</a:br>
            <a:endParaRPr lang="ru-RU" sz="2800" b="1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22</Words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Ваш ребенок - Исполнитель</vt:lpstr>
      <vt:lpstr>  Русская народная песня  «Под горою калина»                   исполняет Николаева  Маша (1)</vt:lpstr>
      <vt:lpstr>  Русская народная песня  «Во саду ли во городе»     исполняет Кирьянова Арина(1)</vt:lpstr>
      <vt:lpstr>  Ф. Карулли «Вальс»              исполняет  Халиуллин Динар (2)</vt:lpstr>
      <vt:lpstr>М. Каркасси «Вальс»         исполняет  Гимакаев Артур (2)</vt:lpstr>
      <vt:lpstr>  Ф. Каркасси «Аллегретто»    исполняет Валиев Роман (2)   ….</vt:lpstr>
      <vt:lpstr>Белорусский танец  «Крыжачок»              исполняет Петров Илья (2)</vt:lpstr>
      <vt:lpstr>   Спешу поздравить с Новым Годом И пожелать вам всем добра, тепла, Чтоб в доме вашем была                                      лучшая погода, И никогда метель чтоб не мела!   Спасибо за внимание!  До новых встреч!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Концерт для родителей</dc:title>
  <cp:lastModifiedBy>User</cp:lastModifiedBy>
  <cp:revision>15</cp:revision>
  <dcterms:modified xsi:type="dcterms:W3CDTF">2017-01-13T06:38:24Z</dcterms:modified>
</cp:coreProperties>
</file>