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48A5-ACC6-4E00-9921-BB6FE8D7541E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D92C-3E3D-4584-BA8E-79696DC40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48A5-ACC6-4E00-9921-BB6FE8D7541E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D92C-3E3D-4584-BA8E-79696DC40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48A5-ACC6-4E00-9921-BB6FE8D7541E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D92C-3E3D-4584-BA8E-79696DC40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48A5-ACC6-4E00-9921-BB6FE8D7541E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D92C-3E3D-4584-BA8E-79696DC40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48A5-ACC6-4E00-9921-BB6FE8D7541E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D92C-3E3D-4584-BA8E-79696DC40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48A5-ACC6-4E00-9921-BB6FE8D7541E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D92C-3E3D-4584-BA8E-79696DC40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48A5-ACC6-4E00-9921-BB6FE8D7541E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D92C-3E3D-4584-BA8E-79696DC40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48A5-ACC6-4E00-9921-BB6FE8D7541E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D92C-3E3D-4584-BA8E-79696DC40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48A5-ACC6-4E00-9921-BB6FE8D7541E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D92C-3E3D-4584-BA8E-79696DC40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48A5-ACC6-4E00-9921-BB6FE8D7541E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D92C-3E3D-4584-BA8E-79696DC40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48A5-ACC6-4E00-9921-BB6FE8D7541E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D92C-3E3D-4584-BA8E-79696DC40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148A5-ACC6-4E00-9921-BB6FE8D7541E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ED92C-3E3D-4584-BA8E-79696DC40E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dn-nus-1.pinme.ru/tumb/600/photo/30/5650/305650ba6d4a24f940237630e24ee4d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333v.ru/uploads/1f/1fbb01a09f488af1fd613fec58e5e9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6" name="Picture 6" descr="http://cs8.pikabu.ru/images/big_size_comm/2016-08_2/147073843616738650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735906"/>
            <a:ext cx="4929222" cy="6122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ognovse.ru/mogno/982/981565/981565_html_11e75b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16388" name="Picture 4" descr="http://img1.liveinternet.ru/images/attach/b/4/104/368/104368387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00042"/>
            <a:ext cx="1500198" cy="1537593"/>
          </a:xfrm>
          <a:prstGeom prst="rect">
            <a:avLst/>
          </a:prstGeom>
          <a:noFill/>
        </p:spPr>
      </p:pic>
      <p:pic>
        <p:nvPicPr>
          <p:cNvPr id="16390" name="Picture 6" descr="http://logotipka.ru/images/stories/15page_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7" y="1928802"/>
            <a:ext cx="1702569" cy="2714644"/>
          </a:xfrm>
          <a:prstGeom prst="rect">
            <a:avLst/>
          </a:prstGeom>
          <a:noFill/>
        </p:spPr>
      </p:pic>
      <p:pic>
        <p:nvPicPr>
          <p:cNvPr id="16396" name="Picture 12" descr="http://www.clipartbest.com/cliparts/di6/7Ko/di67Koki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2643182"/>
            <a:ext cx="1643074" cy="2143140"/>
          </a:xfrm>
          <a:prstGeom prst="rect">
            <a:avLst/>
          </a:prstGeom>
          <a:noFill/>
        </p:spPr>
      </p:pic>
      <p:pic>
        <p:nvPicPr>
          <p:cNvPr id="16398" name="Picture 14" descr="http://img1.liveinternet.ru/images/attach/b/4/104/368/104368469_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572008"/>
            <a:ext cx="1428760" cy="1767617"/>
          </a:xfrm>
          <a:prstGeom prst="rect">
            <a:avLst/>
          </a:prstGeom>
          <a:noFill/>
        </p:spPr>
      </p:pic>
      <p:pic>
        <p:nvPicPr>
          <p:cNvPr id="16404" name="Picture 20" descr="http://logotipka.ru/images/stories/4page_yi.png"/>
          <p:cNvPicPr>
            <a:picLocks noChangeAspect="1" noChangeArrowheads="1"/>
          </p:cNvPicPr>
          <p:nvPr/>
        </p:nvPicPr>
        <p:blipFill>
          <a:blip r:embed="rId7"/>
          <a:srcRect t="41542"/>
          <a:stretch>
            <a:fillRect/>
          </a:stretch>
        </p:blipFill>
        <p:spPr bwMode="auto">
          <a:xfrm>
            <a:off x="5643570" y="4357694"/>
            <a:ext cx="2245131" cy="2190360"/>
          </a:xfrm>
          <a:prstGeom prst="rect">
            <a:avLst/>
          </a:prstGeom>
          <a:noFill/>
        </p:spPr>
      </p:pic>
      <p:pic>
        <p:nvPicPr>
          <p:cNvPr id="14" name="Рисунок 13" descr="http://ps-shtychki.ucoz.ru/_ld/11/31728636.png"/>
          <p:cNvPicPr/>
          <p:nvPr/>
        </p:nvPicPr>
        <p:blipFill>
          <a:blip r:embed="rId8"/>
          <a:srcRect l="72016" t="36304" b="36957"/>
          <a:stretch>
            <a:fillRect/>
          </a:stretch>
        </p:blipFill>
        <p:spPr bwMode="auto">
          <a:xfrm>
            <a:off x="642910" y="2428868"/>
            <a:ext cx="21431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 стрелкой 22"/>
          <p:cNvCxnSpPr/>
          <p:nvPr/>
        </p:nvCxnSpPr>
        <p:spPr>
          <a:xfrm>
            <a:off x="5357818" y="1285860"/>
            <a:ext cx="1928826" cy="10001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 flipV="1">
            <a:off x="1357290" y="1142984"/>
            <a:ext cx="2571768" cy="14287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6398" idx="0"/>
          </p:cNvCxnSpPr>
          <p:nvPr/>
        </p:nvCxnSpPr>
        <p:spPr>
          <a:xfrm rot="5400000">
            <a:off x="2428860" y="3143248"/>
            <a:ext cx="2500330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4464843" y="2607463"/>
            <a:ext cx="3000396" cy="15001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ognovse.ru/mogno/982/981565/981565_html_11e75b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3" name="Picture 14" descr="http://img1.liveinternet.ru/images/attach/b/4/104/368/104368469_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85794"/>
            <a:ext cx="1981765" cy="2451778"/>
          </a:xfrm>
          <a:prstGeom prst="rect">
            <a:avLst/>
          </a:prstGeom>
          <a:noFill/>
        </p:spPr>
      </p:pic>
      <p:pic>
        <p:nvPicPr>
          <p:cNvPr id="17410" name="Picture 2" descr="http://sunveter.ru/uploads/posts/2015-07/1437413334_mm3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543675"/>
            <a:ext cx="1500198" cy="2694967"/>
          </a:xfrm>
          <a:prstGeom prst="rect">
            <a:avLst/>
          </a:prstGeom>
          <a:noFill/>
        </p:spPr>
      </p:pic>
      <p:pic>
        <p:nvPicPr>
          <p:cNvPr id="7" name="Рисунок 6" descr="http://ramki-photoshop.ru/predmety/clipart-mjach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929066"/>
            <a:ext cx="1785950" cy="168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s8.pikabu.ru/images/big_size_comm/2016-08_2/1470738436167386509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571876"/>
            <a:ext cx="2000264" cy="267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http://img1.liveinternet.ru/images/attach/b/4/104/368/104368469_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3643314"/>
            <a:ext cx="2000264" cy="2474664"/>
          </a:xfrm>
          <a:prstGeom prst="rect">
            <a:avLst/>
          </a:prstGeom>
          <a:noFill/>
        </p:spPr>
      </p:pic>
      <p:pic>
        <p:nvPicPr>
          <p:cNvPr id="10" name="Рисунок 9" descr="http://sharlar.blogs100.ru/wp-content/uploads/sites/402/2015/02/043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642918"/>
            <a:ext cx="2230301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ognovse.ru/mogno/982/981565/981565_html_11e75b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3" name="Рисунок 2" descr="http://ot2do6.ru/uploads/posts/2016-06/1466603971_9.jpg"/>
          <p:cNvPicPr/>
          <p:nvPr/>
        </p:nvPicPr>
        <p:blipFill>
          <a:blip r:embed="rId3"/>
          <a:srcRect l="6457" t="828" r="6457"/>
          <a:stretch>
            <a:fillRect/>
          </a:stretch>
        </p:blipFill>
        <p:spPr bwMode="auto">
          <a:xfrm>
            <a:off x="571472" y="571480"/>
            <a:ext cx="50101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avatanplus.com/files/resources/original/5804620fe6759157d11f0e48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786058"/>
            <a:ext cx="2981330" cy="35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ognovse.ru/mogno/982/981565/981565_html_11e75b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18438" name="Picture 6" descr="http://img-fotki.yandex.ru/get/4123/47407354.b71/0_1195be_936f3e43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71810"/>
            <a:ext cx="8045494" cy="3319471"/>
          </a:xfrm>
          <a:prstGeom prst="rect">
            <a:avLst/>
          </a:prstGeom>
          <a:noFill/>
        </p:spPr>
      </p:pic>
      <p:pic>
        <p:nvPicPr>
          <p:cNvPr id="11" name="Рисунок 10" descr="http://cs8.pikabu.ru/images/big_size_comm/2016-08_2/1470738436167386509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71480"/>
            <a:ext cx="271464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Основной</dc:creator>
  <cp:lastModifiedBy>Основной</cp:lastModifiedBy>
  <cp:revision>8</cp:revision>
  <dcterms:created xsi:type="dcterms:W3CDTF">2017-02-08T14:17:00Z</dcterms:created>
  <dcterms:modified xsi:type="dcterms:W3CDTF">2017-02-08T15:31:55Z</dcterms:modified>
</cp:coreProperties>
</file>