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>
        <p:scale>
          <a:sx n="75" d="100"/>
          <a:sy n="75" d="100"/>
        </p:scale>
        <p:origin x="-558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50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4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97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86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72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6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54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1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1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30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36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2B594-85D2-41B4-84CF-9261708A724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E046D-77D6-413A-874E-F47BEFBAC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4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900" y="1203324"/>
            <a:ext cx="11176000" cy="1325563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В Е С Н  А       И Д  Ё  Т</a:t>
            </a:r>
            <a:r>
              <a:rPr lang="ru-RU" sz="8800" dirty="0" smtClean="0">
                <a:solidFill>
                  <a:srgbClr val="FF0000"/>
                </a:solidFill>
              </a:rPr>
              <a:t>,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68275" y="3017305"/>
            <a:ext cx="11176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В Е С Н Е     Д О Р О Г У  </a:t>
            </a:r>
            <a:r>
              <a:rPr lang="ru-RU" sz="8800" dirty="0" smtClean="0">
                <a:solidFill>
                  <a:srgbClr val="FF0000"/>
                </a:solidFill>
              </a:rPr>
              <a:t>!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21" name="Облако 20"/>
          <p:cNvSpPr/>
          <p:nvPr/>
        </p:nvSpPr>
        <p:spPr>
          <a:xfrm>
            <a:off x="2015087" y="1344213"/>
            <a:ext cx="927100" cy="965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блако 22"/>
          <p:cNvSpPr/>
          <p:nvPr/>
        </p:nvSpPr>
        <p:spPr>
          <a:xfrm>
            <a:off x="907899" y="3190276"/>
            <a:ext cx="927100" cy="965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лако 23"/>
          <p:cNvSpPr/>
          <p:nvPr/>
        </p:nvSpPr>
        <p:spPr>
          <a:xfrm>
            <a:off x="3646583" y="3189043"/>
            <a:ext cx="927100" cy="965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лако 26"/>
          <p:cNvSpPr/>
          <p:nvPr/>
        </p:nvSpPr>
        <p:spPr>
          <a:xfrm>
            <a:off x="2997200" y="1402556"/>
            <a:ext cx="952500" cy="965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блако 27"/>
          <p:cNvSpPr/>
          <p:nvPr/>
        </p:nvSpPr>
        <p:spPr>
          <a:xfrm>
            <a:off x="1834799" y="3228640"/>
            <a:ext cx="952500" cy="965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блако 28"/>
          <p:cNvSpPr/>
          <p:nvPr/>
        </p:nvSpPr>
        <p:spPr>
          <a:xfrm>
            <a:off x="1031081" y="1371202"/>
            <a:ext cx="939800" cy="101917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блако 29"/>
          <p:cNvSpPr/>
          <p:nvPr/>
        </p:nvSpPr>
        <p:spPr>
          <a:xfrm>
            <a:off x="-40591" y="3238679"/>
            <a:ext cx="952500" cy="965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блако 30"/>
          <p:cNvSpPr/>
          <p:nvPr/>
        </p:nvSpPr>
        <p:spPr>
          <a:xfrm>
            <a:off x="7292577" y="1324369"/>
            <a:ext cx="939800" cy="97234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лако 31"/>
          <p:cNvSpPr/>
          <p:nvPr/>
        </p:nvSpPr>
        <p:spPr>
          <a:xfrm>
            <a:off x="5156645" y="3189044"/>
            <a:ext cx="965200" cy="104579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блако 32"/>
          <p:cNvSpPr/>
          <p:nvPr/>
        </p:nvSpPr>
        <p:spPr>
          <a:xfrm>
            <a:off x="8320087" y="1371202"/>
            <a:ext cx="965200" cy="98980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блако 33"/>
          <p:cNvSpPr/>
          <p:nvPr/>
        </p:nvSpPr>
        <p:spPr>
          <a:xfrm>
            <a:off x="9374981" y="1262260"/>
            <a:ext cx="889000" cy="115768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блако 34"/>
          <p:cNvSpPr/>
          <p:nvPr/>
        </p:nvSpPr>
        <p:spPr>
          <a:xfrm>
            <a:off x="7098108" y="3238679"/>
            <a:ext cx="886618" cy="100250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блако 35"/>
          <p:cNvSpPr/>
          <p:nvPr/>
        </p:nvSpPr>
        <p:spPr>
          <a:xfrm>
            <a:off x="2765473" y="3176940"/>
            <a:ext cx="873125" cy="100012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блако 36"/>
          <p:cNvSpPr/>
          <p:nvPr/>
        </p:nvSpPr>
        <p:spPr>
          <a:xfrm>
            <a:off x="3932482" y="1382313"/>
            <a:ext cx="1054100" cy="889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блако 37"/>
          <p:cNvSpPr/>
          <p:nvPr/>
        </p:nvSpPr>
        <p:spPr>
          <a:xfrm>
            <a:off x="5030788" y="1356913"/>
            <a:ext cx="1016000" cy="93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блако 38"/>
          <p:cNvSpPr/>
          <p:nvPr/>
        </p:nvSpPr>
        <p:spPr>
          <a:xfrm>
            <a:off x="9791935" y="3253509"/>
            <a:ext cx="868363" cy="94033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блако 39"/>
          <p:cNvSpPr/>
          <p:nvPr/>
        </p:nvSpPr>
        <p:spPr>
          <a:xfrm>
            <a:off x="6131716" y="3218436"/>
            <a:ext cx="952500" cy="1016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блако 40"/>
          <p:cNvSpPr/>
          <p:nvPr/>
        </p:nvSpPr>
        <p:spPr>
          <a:xfrm>
            <a:off x="8041274" y="3228640"/>
            <a:ext cx="823912" cy="1016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блако 42"/>
          <p:cNvSpPr/>
          <p:nvPr/>
        </p:nvSpPr>
        <p:spPr>
          <a:xfrm>
            <a:off x="10353675" y="1371202"/>
            <a:ext cx="990600" cy="939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блако 43"/>
          <p:cNvSpPr/>
          <p:nvPr/>
        </p:nvSpPr>
        <p:spPr>
          <a:xfrm>
            <a:off x="8905473" y="3165737"/>
            <a:ext cx="846930" cy="10287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320801" y="5153020"/>
            <a:ext cx="5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19,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2413000" y="514348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30,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879871" y="5149840"/>
            <a:ext cx="404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7,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1905001" y="5149840"/>
            <a:ext cx="50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15,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356967" y="5149840"/>
            <a:ext cx="537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24,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3871912" y="5149840"/>
            <a:ext cx="38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9,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4596805" y="5137120"/>
            <a:ext cx="563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23,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2948582" y="5149840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14,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4174034" y="513712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10,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5600700" y="5149840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12,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5133778" y="5149840"/>
            <a:ext cx="555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16,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6071692" y="5149840"/>
            <a:ext cx="47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29,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6513710" y="5149840"/>
            <a:ext cx="509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20,</a:t>
            </a:r>
            <a:endParaRPr lang="ru-RU" dirty="0"/>
          </a:p>
        </p:txBody>
      </p:sp>
      <p:sp>
        <p:nvSpPr>
          <p:cNvPr id="62" name="Облако 61"/>
          <p:cNvSpPr/>
          <p:nvPr/>
        </p:nvSpPr>
        <p:spPr>
          <a:xfrm>
            <a:off x="10706174" y="3253509"/>
            <a:ext cx="980089" cy="98767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6981724" y="514984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7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6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6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6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26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26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2000"/>
                            </p:stCondLst>
                            <p:childTnLst>
                              <p:par>
                                <p:cTn id="390" presetID="26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6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49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В Е С Н  А       И Д  Ё  Т,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21</cp:revision>
  <dcterms:created xsi:type="dcterms:W3CDTF">2017-02-26T18:04:58Z</dcterms:created>
  <dcterms:modified xsi:type="dcterms:W3CDTF">2017-02-26T20:57:00Z</dcterms:modified>
</cp:coreProperties>
</file>