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2" r:id="rId3"/>
    <p:sldId id="258" r:id="rId4"/>
    <p:sldId id="260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4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5" name="Группа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5" name="Группа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66800"/>
            <a:ext cx="605671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Жаворонков зазываем, </a:t>
            </a:r>
            <a:br>
              <a:rPr lang="ru-RU" b="1" dirty="0" smtClean="0"/>
            </a:br>
            <a:r>
              <a:rPr lang="ru-RU" b="1" dirty="0" err="1" smtClean="0"/>
              <a:t>весну-красну</a:t>
            </a:r>
            <a:r>
              <a:rPr lang="ru-RU" b="1" dirty="0" smtClean="0"/>
              <a:t> встречаем!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733800"/>
            <a:ext cx="6324600" cy="18288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/>
              <a:t>НОД по художественному развитию </a:t>
            </a:r>
          </a:p>
          <a:p>
            <a:pPr algn="ctr"/>
            <a:r>
              <a:rPr lang="ru-RU" sz="2000" b="1" dirty="0" smtClean="0"/>
              <a:t>для детей второй младшей группы.</a:t>
            </a:r>
          </a:p>
          <a:p>
            <a:pPr algn="ctr"/>
            <a:endParaRPr lang="ru-RU" sz="2000" b="1" dirty="0" smtClean="0"/>
          </a:p>
          <a:p>
            <a:pPr algn="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Подготовила и провела: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Воспитатель 1 категории</a:t>
            </a:r>
          </a:p>
          <a:p>
            <a:pPr algn="r"/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</a:rPr>
              <a:t>Костюкова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Неля Николаевна</a:t>
            </a:r>
            <a:endParaRPr lang="ru-RU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1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№6  Муниципального образования «Город Донецк» Ростовской области.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еля\Desktop\ж\жаворонок.png"/>
          <p:cNvPicPr>
            <a:picLocks noChangeAspect="1" noChangeArrowheads="1"/>
          </p:cNvPicPr>
          <p:nvPr/>
        </p:nvPicPr>
        <p:blipFill>
          <a:blip r:embed="rId2"/>
          <a:srcRect b="3552"/>
          <a:stretch>
            <a:fillRect/>
          </a:stretch>
        </p:blipFill>
        <p:spPr bwMode="auto">
          <a:xfrm>
            <a:off x="0" y="-6445"/>
            <a:ext cx="9144000" cy="68644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avoronki.jpg"/>
          <p:cNvPicPr>
            <a:picLocks noChangeAspect="1"/>
          </p:cNvPicPr>
          <p:nvPr/>
        </p:nvPicPr>
        <p:blipFill>
          <a:blip r:embed="rId2"/>
          <a:srcRect l="12500" t="2222" r="10000" b="3333"/>
          <a:stretch>
            <a:fillRect/>
          </a:stretch>
        </p:blipFill>
        <p:spPr>
          <a:xfrm>
            <a:off x="1143000" y="152400"/>
            <a:ext cx="7086600" cy="64770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еля\Desktop\ж\jav.jpg"/>
          <p:cNvPicPr>
            <a:picLocks noChangeAspect="1" noChangeArrowheads="1"/>
          </p:cNvPicPr>
          <p:nvPr/>
        </p:nvPicPr>
        <p:blipFill>
          <a:blip r:embed="rId2"/>
          <a:srcRect r="4262" b="9819"/>
          <a:stretch>
            <a:fillRect/>
          </a:stretch>
        </p:blipFill>
        <p:spPr bwMode="auto">
          <a:xfrm>
            <a:off x="-1" y="0"/>
            <a:ext cx="9144001" cy="69612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еля\Desktop\ж\пт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28"/>
            <a:ext cx="9160876" cy="68691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328_103655.jpg"/>
          <p:cNvPicPr>
            <a:picLocks noChangeAspect="1"/>
          </p:cNvPicPr>
          <p:nvPr/>
        </p:nvPicPr>
        <p:blipFill>
          <a:blip r:embed="rId2" cstate="print"/>
          <a:srcRect l="19529" r="3333"/>
          <a:stretch>
            <a:fillRect/>
          </a:stretch>
        </p:blipFill>
        <p:spPr>
          <a:xfrm>
            <a:off x="-108774" y="0"/>
            <a:ext cx="92527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31242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Итог занятия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поле</Template>
  <TotalTime>309</TotalTime>
  <Words>43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Природа 16 х 9</vt:lpstr>
      <vt:lpstr>Жаворонков зазываем,  весну-красну встречаем!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марта встречаем весну</dc:title>
  <dc:creator>Неля</dc:creator>
  <cp:lastModifiedBy>Неля</cp:lastModifiedBy>
  <cp:revision>35</cp:revision>
  <dcterms:created xsi:type="dcterms:W3CDTF">2017-02-28T04:34:36Z</dcterms:created>
  <dcterms:modified xsi:type="dcterms:W3CDTF">2017-04-13T10:56:48Z</dcterms:modified>
</cp:coreProperties>
</file>