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5363-FEE2-4E60-AD66-282452DADF6B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39FC-02FA-4C59-AAC2-60910C8BA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51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65363-FEE2-4E60-AD66-282452DADF6B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539FC-02FA-4C59-AAC2-60910C8BA1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3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8000"/>
                </a:solidFill>
                <a:latin typeface="Book Antiqua" pitchFamily="18" charset="0"/>
              </a:rPr>
              <a:t>Презентация </a:t>
            </a:r>
            <a:br>
              <a:rPr lang="ru-RU" b="1" i="1" smtClean="0">
                <a:solidFill>
                  <a:srgbClr val="008000"/>
                </a:solidFill>
                <a:latin typeface="Book Antiqua" pitchFamily="18" charset="0"/>
              </a:rPr>
            </a:br>
            <a:r>
              <a:rPr lang="ru-RU" sz="1800" b="1" i="1" smtClean="0">
                <a:solidFill>
                  <a:srgbClr val="008000"/>
                </a:solidFill>
                <a:latin typeface="Book Antiqua" pitchFamily="18" charset="0"/>
              </a:rPr>
              <a:t>непосредственно образовательной деятельности по ФЦКМ </a:t>
            </a:r>
            <a:br>
              <a:rPr lang="ru-RU" sz="1800" b="1" i="1" smtClean="0">
                <a:solidFill>
                  <a:srgbClr val="008000"/>
                </a:solidFill>
                <a:latin typeface="Book Antiqua" pitchFamily="18" charset="0"/>
              </a:rPr>
            </a:br>
            <a:r>
              <a:rPr lang="ru-RU" sz="1400" b="1" i="1" smtClean="0">
                <a:solidFill>
                  <a:srgbClr val="008000"/>
                </a:solidFill>
                <a:latin typeface="Book Antiqua" pitchFamily="18" charset="0"/>
              </a:rPr>
              <a:t>(образовательная область «Познавательное развитие»)</a:t>
            </a:r>
            <a:br>
              <a:rPr lang="ru-RU" sz="1400" b="1" i="1" smtClean="0">
                <a:solidFill>
                  <a:srgbClr val="008000"/>
                </a:solidFill>
                <a:latin typeface="Book Antiqua" pitchFamily="18" charset="0"/>
              </a:rPr>
            </a:br>
            <a:r>
              <a:rPr lang="ru-RU" b="1" i="1" smtClean="0">
                <a:solidFill>
                  <a:srgbClr val="008000"/>
                </a:solidFill>
                <a:latin typeface="Book Antiqua" pitchFamily="18" charset="0"/>
              </a:rPr>
              <a:t>«Мой родной посёлок Хомутовка»</a:t>
            </a:r>
            <a:endParaRPr lang="ru-RU" b="1" i="1" smtClean="0">
              <a:solidFill>
                <a:srgbClr val="008000"/>
              </a:solidFill>
              <a:latin typeface="Book Antiqu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47013"/>
      </p:ext>
    </p:extLst>
  </p:cSld>
  <p:clrMapOvr>
    <a:masterClrMapping/>
  </p:clrMapOvr>
  <p:transition spd="slow" advTm="2098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336600"/>
                </a:solidFill>
                <a:latin typeface="Book Antiqua" pitchFamily="18" charset="0"/>
              </a:rPr>
              <a:t>Рассказывание стихотворений о достопримечательностях посёлка</a:t>
            </a:r>
            <a:endParaRPr lang="ru-RU" sz="2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84298"/>
      </p:ext>
    </p:extLst>
  </p:cSld>
  <p:clrMapOvr>
    <a:masterClrMapping/>
  </p:clrMapOvr>
  <p:transition spd="slow" advTm="25445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336600"/>
                </a:solidFill>
                <a:latin typeface="Book Antiqua" pitchFamily="18" charset="0"/>
              </a:rPr>
              <a:t>Создание фотоколлажа </a:t>
            </a:r>
            <a:br>
              <a:rPr lang="ru-RU" sz="2800" b="1" smtClean="0">
                <a:solidFill>
                  <a:srgbClr val="336600"/>
                </a:solidFill>
                <a:latin typeface="Book Antiqua" pitchFamily="18" charset="0"/>
              </a:rPr>
            </a:br>
            <a:r>
              <a:rPr lang="ru-RU" sz="2800" b="1" smtClean="0">
                <a:solidFill>
                  <a:srgbClr val="336600"/>
                </a:solidFill>
                <a:latin typeface="Book Antiqua" pitchFamily="18" charset="0"/>
              </a:rPr>
              <a:t>«Родные места»</a:t>
            </a:r>
            <a:endParaRPr lang="ru-RU" sz="2800" b="1" smtClean="0">
              <a:solidFill>
                <a:srgbClr val="336600"/>
              </a:solidFill>
              <a:latin typeface="Book Antiqu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26148"/>
      </p:ext>
    </p:extLst>
  </p:cSld>
  <p:clrMapOvr>
    <a:masterClrMapping/>
  </p:clrMapOvr>
  <p:transition spd="slow" advTm="2267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336600"/>
                </a:solidFill>
                <a:latin typeface="Book Antiqua" pitchFamily="18" charset="0"/>
              </a:rPr>
              <a:t>Составление небольших описательных рассказов </a:t>
            </a:r>
            <a:br>
              <a:rPr lang="ru-RU" sz="2400" b="1" smtClean="0">
                <a:solidFill>
                  <a:srgbClr val="336600"/>
                </a:solidFill>
                <a:latin typeface="Book Antiqua" pitchFamily="18" charset="0"/>
              </a:rPr>
            </a:br>
            <a:r>
              <a:rPr lang="ru-RU" sz="2400" b="1" smtClean="0">
                <a:solidFill>
                  <a:srgbClr val="336600"/>
                </a:solidFill>
                <a:latin typeface="Book Antiqua" pitchFamily="18" charset="0"/>
              </a:rPr>
              <a:t>на тему «Улица, на которой я живу»</a:t>
            </a:r>
            <a:endParaRPr lang="ru-RU" sz="24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17714"/>
      </p:ext>
    </p:extLst>
  </p:cSld>
  <p:clrMapOvr>
    <a:masterClrMapping/>
  </p:clrMapOvr>
  <p:transition spd="slow" advTm="5290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336600"/>
                </a:solidFill>
                <a:latin typeface="Book Antiqua" pitchFamily="18" charset="0"/>
              </a:rPr>
              <a:t>Составление небольших описательных рассказов </a:t>
            </a:r>
            <a:br>
              <a:rPr lang="ru-RU" sz="2400" b="1" smtClean="0">
                <a:solidFill>
                  <a:srgbClr val="336600"/>
                </a:solidFill>
                <a:latin typeface="Book Antiqua" pitchFamily="18" charset="0"/>
              </a:rPr>
            </a:br>
            <a:r>
              <a:rPr lang="ru-RU" sz="2400" b="1" smtClean="0">
                <a:solidFill>
                  <a:srgbClr val="336600"/>
                </a:solidFill>
                <a:latin typeface="Book Antiqua" pitchFamily="18" charset="0"/>
              </a:rPr>
              <a:t>на тему «Улица, на которой я живу»</a:t>
            </a:r>
            <a:endParaRPr lang="ru-RU" sz="24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94484"/>
      </p:ext>
    </p:extLst>
  </p:cSld>
  <p:clrMapOvr>
    <a:masterClrMapping/>
  </p:clrMapOvr>
  <p:transition spd="slow" advTm="7947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336600"/>
                </a:solidFill>
                <a:latin typeface="Book Antiqua" pitchFamily="18" charset="0"/>
              </a:rPr>
              <a:t>Составление небольших описательных рассказов </a:t>
            </a:r>
            <a:br>
              <a:rPr lang="ru-RU" sz="2400" b="1" smtClean="0">
                <a:solidFill>
                  <a:srgbClr val="336600"/>
                </a:solidFill>
                <a:latin typeface="Book Antiqua" pitchFamily="18" charset="0"/>
              </a:rPr>
            </a:br>
            <a:r>
              <a:rPr lang="ru-RU" sz="2400" b="1" smtClean="0">
                <a:solidFill>
                  <a:srgbClr val="336600"/>
                </a:solidFill>
                <a:latin typeface="Book Antiqua" pitchFamily="18" charset="0"/>
              </a:rPr>
              <a:t>на тему «Улица, на которой я живу»</a:t>
            </a:r>
            <a:endParaRPr lang="ru-RU" sz="24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82158"/>
      </p:ext>
    </p:extLst>
  </p:cSld>
  <p:clrMapOvr>
    <a:masterClrMapping/>
  </p:clrMapOvr>
  <p:transition spd="slow" advTm="9717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57814"/>
      </p:ext>
    </p:extLst>
  </p:cSld>
  <p:clrMapOvr>
    <a:masterClrMapping/>
  </p:clrMapOvr>
  <p:transition spd="slow" advTm="763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8000"/>
                </a:solidFill>
                <a:latin typeface="Book Antiqua" pitchFamily="18" charset="0"/>
              </a:rPr>
              <a:t>Мой родной посёлок Хомутовка</a:t>
            </a:r>
            <a:endParaRPr lang="ru-RU" sz="2800" smtClean="0">
              <a:solidFill>
                <a:srgbClr val="3366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91908"/>
      </p:ext>
    </p:extLst>
  </p:cSld>
  <p:clrMapOvr>
    <a:masterClrMapping/>
  </p:clrMapOvr>
  <p:transition spd="slow" advTm="40414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8000"/>
                </a:solidFill>
                <a:latin typeface="Book Antiqua" pitchFamily="18" charset="0"/>
              </a:rPr>
              <a:t>Цель НОД:</a:t>
            </a:r>
            <a:endParaRPr lang="ru-RU" b="1" smtClean="0">
              <a:solidFill>
                <a:srgbClr val="008000"/>
              </a:solidFill>
              <a:latin typeface="Book Antiqu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93305"/>
      </p:ext>
    </p:extLst>
  </p:cSld>
  <p:clrMapOvr>
    <a:masterClrMapping/>
  </p:clrMapOvr>
  <p:transition spd="slow" advTm="875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b="1" smtClean="0">
                <a:solidFill>
                  <a:srgbClr val="008000"/>
                </a:solidFill>
                <a:latin typeface="Book Antiqua" pitchFamily="18" charset="0"/>
              </a:rPr>
              <a:t>Задачи  НОД:</a:t>
            </a:r>
            <a:endParaRPr lang="ru-RU" sz="2800" b="1" dirty="0" smtClean="0">
              <a:solidFill>
                <a:srgbClr val="008000"/>
              </a:solidFill>
              <a:latin typeface="Book Antiqu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02019"/>
      </p:ext>
    </p:extLst>
  </p:cSld>
  <p:clrMapOvr>
    <a:masterClrMapping/>
  </p:clrMapOvr>
  <p:transition spd="slow" advTm="5039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8000"/>
                </a:solidFill>
                <a:latin typeface="Book Antiqua" pitchFamily="18" charset="0"/>
              </a:rPr>
              <a:t>Предварительная работа:</a:t>
            </a:r>
            <a:endParaRPr lang="ru-RU" sz="2800" smtClean="0">
              <a:solidFill>
                <a:srgbClr val="008000"/>
              </a:solidFill>
              <a:latin typeface="Book Antiqu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12697"/>
      </p:ext>
    </p:extLst>
  </p:cSld>
  <p:clrMapOvr>
    <a:masterClrMapping/>
  </p:clrMapOvr>
  <p:transition spd="slow" advTm="3081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8000"/>
                </a:solidFill>
                <a:latin typeface="Book Antiqua" pitchFamily="18" charset="0"/>
              </a:rPr>
              <a:t>Взаимосвязь с родителями:</a:t>
            </a:r>
            <a:endParaRPr lang="ru-RU" smtClean="0">
              <a:solidFill>
                <a:srgbClr val="008000"/>
              </a:solidFill>
              <a:latin typeface="Book Antiqu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18643"/>
      </p:ext>
    </p:extLst>
  </p:cSld>
  <p:clrMapOvr>
    <a:masterClrMapping/>
  </p:clrMapOvr>
  <p:transition spd="slow" advTm="32007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336600"/>
                </a:solidFill>
                <a:latin typeface="Book Antiqua" pitchFamily="18" charset="0"/>
              </a:rPr>
              <a:t>Рассказ воспитателя об образовании посёлка, его достопримечательностях, красоте растительного</a:t>
            </a:r>
            <a:r>
              <a:rPr lang="en-US" sz="2800" b="1" smtClean="0">
                <a:solidFill>
                  <a:srgbClr val="336600"/>
                </a:solidFill>
                <a:latin typeface="Book Antiqua" pitchFamily="18" charset="0"/>
              </a:rPr>
              <a:t> </a:t>
            </a:r>
            <a:r>
              <a:rPr lang="ru-RU" sz="2800" b="1" smtClean="0">
                <a:solidFill>
                  <a:srgbClr val="336600"/>
                </a:solidFill>
                <a:latin typeface="Book Antiqua" pitchFamily="18" charset="0"/>
              </a:rPr>
              <a:t>и животного мира</a:t>
            </a:r>
            <a:endParaRPr lang="ru-RU" sz="2800" b="1" smtClean="0">
              <a:solidFill>
                <a:srgbClr val="336600"/>
              </a:solidFill>
              <a:latin typeface="Book Antiqu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53097"/>
      </p:ext>
    </p:extLst>
  </p:cSld>
  <p:clrMapOvr>
    <a:masterClrMapping/>
  </p:clrMapOvr>
  <p:transition spd="slow" advTm="31202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336600"/>
                </a:solidFill>
                <a:latin typeface="Book Antiqua" pitchFamily="18" charset="0"/>
              </a:rPr>
              <a:t>Совместная творческая деятельность родителей и воспитанников: </a:t>
            </a:r>
            <a:br>
              <a:rPr lang="ru-RU" sz="2800" b="1" smtClean="0">
                <a:solidFill>
                  <a:srgbClr val="336600"/>
                </a:solidFill>
                <a:latin typeface="Book Antiqua" pitchFamily="18" charset="0"/>
              </a:rPr>
            </a:br>
            <a:r>
              <a:rPr lang="ru-RU" sz="2800" b="1" smtClean="0">
                <a:solidFill>
                  <a:srgbClr val="336600"/>
                </a:solidFill>
                <a:latin typeface="Book Antiqua" pitchFamily="18" charset="0"/>
              </a:rPr>
              <a:t>рисование «Мой родной край»</a:t>
            </a:r>
            <a:endParaRPr lang="ru-RU" sz="2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08208"/>
      </p:ext>
    </p:extLst>
  </p:cSld>
  <p:clrMapOvr>
    <a:masterClrMapping/>
  </p:clrMapOvr>
  <p:transition spd="slow" advTm="33185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336600"/>
                </a:solidFill>
                <a:latin typeface="Book Antiqua" pitchFamily="18" charset="0"/>
              </a:rPr>
              <a:t>Рассказывание стихотворений о достопримечательностях посёлка</a:t>
            </a:r>
            <a:endParaRPr lang="ru-RU" sz="28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99713"/>
      </p:ext>
    </p:extLst>
  </p:cSld>
  <p:clrMapOvr>
    <a:masterClrMapping/>
  </p:clrMapOvr>
  <p:transition spd="slow" advTm="37174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 непосредственно образовательной деятельности по ФЦКМ  (образовательная область «Познавательное развитие») «Мой родной посёлок Хомутовка»</vt:lpstr>
      <vt:lpstr>Мой родной посёлок Хомутовка</vt:lpstr>
      <vt:lpstr>Цель НОД:</vt:lpstr>
      <vt:lpstr> Задачи  НОД:</vt:lpstr>
      <vt:lpstr>Предварительная работа:</vt:lpstr>
      <vt:lpstr>Взаимосвязь с родителями:</vt:lpstr>
      <vt:lpstr>Рассказ воспитателя об образовании посёлка, его достопримечательностях, красоте растительного и животного мира</vt:lpstr>
      <vt:lpstr>Совместная творческая деятельность родителей и воспитанников:  рисование «Мой родной край»</vt:lpstr>
      <vt:lpstr>Рассказывание стихотворений о достопримечательностях посёлка</vt:lpstr>
      <vt:lpstr>Рассказывание стихотворений о достопримечательностях посёлка</vt:lpstr>
      <vt:lpstr>Создание фотоколлажа  «Родные места»</vt:lpstr>
      <vt:lpstr>Составление небольших описательных рассказов  на тему «Улица, на которой я живу»</vt:lpstr>
      <vt:lpstr>Составление небольших описательных рассказов  на тему «Улица, на которой я живу»</vt:lpstr>
      <vt:lpstr>Составление небольших описательных рассказов  на тему «Улица, на которой я живу»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непосредственно образовательной деятельности по ФЦКМ  (образовательная область «Познавательное развитие») «Мой родной посёлок Хомутовка»</dc:title>
  <dc:creator>Алексей</dc:creator>
  <cp:lastModifiedBy>Алексей</cp:lastModifiedBy>
  <cp:revision>1</cp:revision>
  <dcterms:created xsi:type="dcterms:W3CDTF">2017-04-22T14:27:10Z</dcterms:created>
  <dcterms:modified xsi:type="dcterms:W3CDTF">2017-04-22T14:27:10Z</dcterms:modified>
</cp:coreProperties>
</file>