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t="-4000" r="-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3437" cy="6885384"/>
          </a:xfrm>
          <a:prstGeom prst="rect">
            <a:avLst/>
          </a:prstGeom>
        </p:spPr>
      </p:pic>
      <p:pic>
        <p:nvPicPr>
          <p:cNvPr id="7" name="Рисунок 6" descr="boombob.jpg"/>
          <p:cNvPicPr>
            <a:picLocks noChangeAspect="1"/>
          </p:cNvPicPr>
          <p:nvPr/>
        </p:nvPicPr>
        <p:blipFill>
          <a:blip r:embed="rId3" cstate="print"/>
          <a:srcRect l="4722"/>
          <a:stretch>
            <a:fillRect/>
          </a:stretch>
        </p:blipFill>
        <p:spPr>
          <a:xfrm>
            <a:off x="539552" y="836712"/>
            <a:ext cx="3432615" cy="540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ва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492896"/>
            <a:ext cx="2886321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43808" y="476672"/>
            <a:ext cx="5472608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Спешим на помощь к Буратино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967472-Literary-character-Pinocchio-is-sitting-on-white-Stock-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1307" y="797538"/>
            <a:ext cx="4600973" cy="5583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Задание №1</a:t>
            </a:r>
            <a:endParaRPr lang="ru-RU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686547"/>
            <a:ext cx="6480720" cy="3542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мн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476672"/>
            <a:ext cx="5616624" cy="6099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Копия йц.jpg"/>
          <p:cNvPicPr>
            <a:picLocks noChangeAspect="1"/>
          </p:cNvPicPr>
          <p:nvPr/>
        </p:nvPicPr>
        <p:blipFill>
          <a:blip r:embed="rId4" cstate="print"/>
          <a:srcRect r="29678" b="15371"/>
          <a:stretch>
            <a:fillRect/>
          </a:stretch>
        </p:blipFill>
        <p:spPr>
          <a:xfrm>
            <a:off x="3491880" y="2204864"/>
            <a:ext cx="2448272" cy="2756286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Задание №2</a:t>
            </a:r>
            <a:endParaRPr lang="ru-RU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petushok-vnimanie.jpg"/>
          <p:cNvPicPr>
            <a:picLocks noChangeAspect="1"/>
          </p:cNvPicPr>
          <p:nvPr/>
        </p:nvPicPr>
        <p:blipFill>
          <a:blip r:embed="rId2" cstate="print"/>
          <a:srcRect l="24256" t="34163"/>
          <a:stretch>
            <a:fillRect/>
          </a:stretch>
        </p:blipFill>
        <p:spPr>
          <a:xfrm>
            <a:off x="3995936" y="2420888"/>
            <a:ext cx="4719302" cy="3713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9671" b="37319"/>
          <a:stretch>
            <a:fillRect/>
          </a:stretch>
        </p:blipFill>
        <p:spPr>
          <a:xfrm>
            <a:off x="827584" y="1124744"/>
            <a:ext cx="5040560" cy="3166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Копия (2) й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204864"/>
            <a:ext cx="1944216" cy="2254164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Задание №3</a:t>
            </a:r>
            <a:endParaRPr lang="ru-RU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аа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340768"/>
            <a:ext cx="6192688" cy="4367691"/>
          </a:xfrm>
          <a:prstGeom prst="rect">
            <a:avLst/>
          </a:prstGeom>
        </p:spPr>
      </p:pic>
      <p:pic>
        <p:nvPicPr>
          <p:cNvPr id="9" name="Содержимое 4" descr="Копия (3) йц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19872" y="2204864"/>
            <a:ext cx="2894563" cy="2232248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gj3rJtkS0o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1340768"/>
            <a:ext cx="6192688" cy="4379115"/>
          </a:xfrm>
          <a:prstGeom prst="rect">
            <a:avLst/>
          </a:prstGeom>
        </p:spPr>
      </p:pic>
      <p:pic>
        <p:nvPicPr>
          <p:cNvPr id="5" name="Рисунок 4" descr="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1340768"/>
            <a:ext cx="6192688" cy="4379116"/>
          </a:xfrm>
          <a:prstGeom prst="rect">
            <a:avLst/>
          </a:prstGeom>
        </p:spPr>
      </p:pic>
      <p:pic>
        <p:nvPicPr>
          <p:cNvPr id="6" name="Рисунок 5" descr="lQGP64i38H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1340768"/>
            <a:ext cx="6192688" cy="4379116"/>
          </a:xfrm>
          <a:prstGeom prst="rect">
            <a:avLst/>
          </a:prstGeom>
        </p:spPr>
      </p:pic>
      <p:pic>
        <p:nvPicPr>
          <p:cNvPr id="8" name="Рисунок 7" descr="ааа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776" y="1268760"/>
            <a:ext cx="4608512" cy="4871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rcRect l="7144"/>
          <a:stretch>
            <a:fillRect/>
          </a:stretch>
        </p:blipFill>
        <p:spPr>
          <a:xfrm>
            <a:off x="4572000" y="980728"/>
            <a:ext cx="3743968" cy="5320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raskraska-cheburashka_gena-2.jpg"/>
          <p:cNvPicPr>
            <a:picLocks noChangeAspect="1"/>
          </p:cNvPicPr>
          <p:nvPr/>
        </p:nvPicPr>
        <p:blipFill>
          <a:blip r:embed="rId3" cstate="print"/>
          <a:srcRect l="6000" t="2751" r="4001" b="3801"/>
          <a:stretch>
            <a:fillRect/>
          </a:stretch>
        </p:blipFill>
        <p:spPr>
          <a:xfrm>
            <a:off x="971600" y="908720"/>
            <a:ext cx="3600400" cy="5340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Задание №4</a:t>
            </a:r>
            <a:endParaRPr lang="ru-RU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опия (4) йц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419872" y="2204864"/>
            <a:ext cx="1944216" cy="209887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йц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0098" y="980728"/>
            <a:ext cx="5962262" cy="4968552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Содержимое 3" descr="Копия йц.jpg"/>
          <p:cNvPicPr>
            <a:picLocks noChangeAspect="1"/>
          </p:cNvPicPr>
          <p:nvPr/>
        </p:nvPicPr>
        <p:blipFill>
          <a:blip r:embed="rId3" cstate="print"/>
          <a:srcRect r="29678" b="15371"/>
          <a:stretch>
            <a:fillRect/>
          </a:stretch>
        </p:blipFill>
        <p:spPr>
          <a:xfrm>
            <a:off x="4932040" y="3573016"/>
            <a:ext cx="2448272" cy="2756286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Копия (2) й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3861048"/>
            <a:ext cx="1944216" cy="2254164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4" descr="Копия (3) йц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908720"/>
            <a:ext cx="2736304" cy="2110201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Содержимое 3" descr="Копия (4) йц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908720"/>
            <a:ext cx="2304256" cy="248755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2.22222E-6 C 0.02952 -0.14167 0.05921 -0.2831 -0.00468 -0.33519 C -0.06857 -0.38727 -0.31788 -0.31945 -0.38333 -0.31296 " pathEditMode="relative" ptsTypes="aaA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C 0.22743 0.00255 0.45503 0.00532 0.47274 -0.02824 C 0.49045 -0.06181 0.16684 -0.17523 0.10607 -0.20185 " pathEditMode="relative" ptsTypes="aaA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06 -0.35486 C 0.50277 -0.29514 0.64166 -0.23542 0.63819 -0.17708 C 0.63472 -0.11875 0.48871 -0.06204 0.3427 -0.00532 " pathEditMode="relative" ptsTypes="aaA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66667E-6 C 0.12847 -0.09398 0.25712 -0.18773 0.23941 -0.10717 C 0.2217 -0.02661 -0.04844 0.4007 -0.10608 0.48288 " pathEditMode="relative" ptsTypes="aaA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1.85185E-6 C 0.15607 -0.10324 0.31232 -0.20648 0.37412 -0.15764 C 0.43593 -0.1088 0.36301 0.27755 0.37117 0.29305 " pathEditMode="relative" ptsTypes="aaA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17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Задание №1</vt:lpstr>
      <vt:lpstr>Задание №2</vt:lpstr>
      <vt:lpstr>Задание №3</vt:lpstr>
      <vt:lpstr>Задание №4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15</cp:revision>
  <dcterms:modified xsi:type="dcterms:W3CDTF">2017-04-02T16:02:05Z</dcterms:modified>
</cp:coreProperties>
</file>