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FF3399">
                <a:alpha val="62000"/>
              </a:srgbClr>
            </a:gs>
            <a:gs pos="16000">
              <a:srgbClr val="FF6633">
                <a:alpha val="50000"/>
              </a:srgbClr>
            </a:gs>
            <a:gs pos="46000">
              <a:srgbClr val="FFFF00">
                <a:alpha val="67000"/>
              </a:srgbClr>
            </a:gs>
            <a:gs pos="65000">
              <a:srgbClr val="01A78F">
                <a:alpha val="81000"/>
              </a:srgbClr>
            </a:gs>
            <a:gs pos="90000">
              <a:srgbClr val="3366FF"/>
            </a:gs>
            <a:gs pos="90000">
              <a:srgbClr val="FFFF00">
                <a:alpha val="44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B690-AD59-46EE-ABE7-98B32B2DF21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582F-912B-4A91-99FA-6FB9A73A4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&#1084;&#1086;&#1085;&#1089;&#1090;&#1088;-&#1094;&#1074;&#1077;&#1090;-&#1080;&#1083;&#1083;&#1102;&#1089;&#1090;&#1088;&#1072;&#1094;&#1080;&#1103;-&#1074;&#1077;&#1082;&#1090;&#1086;&#1088;-1365592/" TargetMode="External"/><Relationship Id="rId2" Type="http://schemas.openxmlformats.org/officeDocument/2006/relationships/hyperlink" Target="https://pixabay.com/ru/&#1084;&#1086;&#1085;&#1089;&#1090;&#1088;-&#1094;&#1074;&#1077;&#1090;-&#1080;&#1083;&#1083;&#1102;&#1089;&#1090;&#1088;&#1072;&#1094;&#1080;&#1103;-&#1074;&#1077;&#1082;&#1090;&#1086;&#1088;-1365593/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pixabay.com/ru/&#1074;&#1086;&#1079;&#1076;&#1091;&#1096;&#1085;&#1099;&#1081;-&#1096;&#1072;&#1088;-&#1089;&#1080;&#1085;&#1080;&#1081;-&#1073;&#1083;&#1077;&#1089;&#1090;&#1103;&#1097;&#1080;&#1081;-&#1075;&#1077;&#1083;&#1080;&#1081;-25734/" TargetMode="External"/><Relationship Id="rId4" Type="http://schemas.openxmlformats.org/officeDocument/2006/relationships/hyperlink" Target="https://pixabay.com/ru/&#1074;&#1086;&#1079;&#1076;&#1091;&#1096;&#1085;&#1099;&#1081;-&#1096;&#1072;&#1088;-&#1079;&#1077;&#1083;&#1077;&#1085;&#1099;&#1081;-&#1073;&#1083;&#1077;&#1089;&#1090;&#1103;&#1097;&#1080;&#1081;-2573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Воздушный Шар, Синий, Блестящий, Гелий, Счастлив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12714">
            <a:off x="5344673" y="225248"/>
            <a:ext cx="1888320" cy="3714729"/>
          </a:xfrm>
          <a:prstGeom prst="rect">
            <a:avLst/>
          </a:prstGeom>
          <a:noFill/>
        </p:spPr>
      </p:pic>
      <p:pic>
        <p:nvPicPr>
          <p:cNvPr id="2052" name="Picture 4" descr="Воздушный Шар, Зеленый, Блестящий, Гелий, Счастлив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85737">
            <a:off x="277834" y="121896"/>
            <a:ext cx="1665088" cy="3275584"/>
          </a:xfrm>
          <a:prstGeom prst="rect">
            <a:avLst/>
          </a:prstGeom>
          <a:noFill/>
        </p:spPr>
      </p:pic>
      <p:pic>
        <p:nvPicPr>
          <p:cNvPr id="6" name="Picture 4" descr="Воздушный Шар, Зеленый, Блестящий, Гелий, Счастливы"/>
          <p:cNvPicPr>
            <a:picLocks noChangeAspect="1" noChangeArrowheads="1"/>
          </p:cNvPicPr>
          <p:nvPr/>
        </p:nvPicPr>
        <p:blipFill>
          <a:blip r:embed="rId3"/>
          <a:srcRect r="-2535" b="8996"/>
          <a:stretch>
            <a:fillRect/>
          </a:stretch>
        </p:blipFill>
        <p:spPr bwMode="auto">
          <a:xfrm rot="1581768">
            <a:off x="6863634" y="3867375"/>
            <a:ext cx="1707306" cy="29809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928826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«ДО СВИДАНИЯ,                          ДЕТСКИЙ САД!»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Монстр, Цвет, Иллюстрация, Вектор, Конфеты, Смайл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02076">
            <a:off x="7403100" y="5249957"/>
            <a:ext cx="1571604" cy="1412677"/>
          </a:xfrm>
          <a:prstGeom prst="rect">
            <a:avLst/>
          </a:prstGeom>
          <a:noFill/>
        </p:spPr>
      </p:pic>
      <p:pic>
        <p:nvPicPr>
          <p:cNvPr id="1028" name="Picture 4" descr="Монстр, Цвет, Иллюстрация, Вектор, Конфеты, Смайлик"/>
          <p:cNvPicPr>
            <a:picLocks noChangeAspect="1" noChangeArrowheads="1"/>
          </p:cNvPicPr>
          <p:nvPr/>
        </p:nvPicPr>
        <p:blipFill>
          <a:blip r:embed="rId3" cstate="print"/>
          <a:srcRect l="14424" t="-5303" r="271"/>
          <a:stretch>
            <a:fillRect/>
          </a:stretch>
        </p:blipFill>
        <p:spPr bwMode="auto">
          <a:xfrm rot="1137276">
            <a:off x="175592" y="5128744"/>
            <a:ext cx="2085454" cy="1429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4" descr="Монстр, Цвет, Иллюстрация, Вектор, Конфеты, Смайлик"/>
          <p:cNvPicPr>
            <a:picLocks noChangeAspect="1" noChangeArrowheads="1"/>
          </p:cNvPicPr>
          <p:nvPr/>
        </p:nvPicPr>
        <p:blipFill>
          <a:blip r:embed="rId2" cstate="print"/>
          <a:srcRect l="14424" t="-5303" r="271"/>
          <a:stretch>
            <a:fillRect/>
          </a:stretch>
        </p:blipFill>
        <p:spPr bwMode="auto">
          <a:xfrm rot="1137276">
            <a:off x="175592" y="5128744"/>
            <a:ext cx="2085454" cy="1429310"/>
          </a:xfrm>
          <a:prstGeom prst="rect">
            <a:avLst/>
          </a:prstGeom>
          <a:noFill/>
        </p:spPr>
      </p:pic>
      <p:pic>
        <p:nvPicPr>
          <p:cNvPr id="8" name="Picture 2" descr="Монстр, Цвет, Иллюстрация, Вектор, Конфеты, Смайл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02076">
            <a:off x="7403100" y="5249957"/>
            <a:ext cx="1571604" cy="1412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https://pixabay.com/ru/</a:t>
            </a:r>
            <a:r>
              <a:rPr lang="ru-RU" dirty="0" smtClean="0">
                <a:hlinkClick r:id="rId2"/>
              </a:rPr>
              <a:t>монстр-цвет-иллюстрация-вектор-1365593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https://pixabay.com/ru/</a:t>
            </a:r>
            <a:r>
              <a:rPr lang="ru-RU" dirty="0" smtClean="0">
                <a:hlinkClick r:id="rId3"/>
              </a:rPr>
              <a:t>монстр-цвет-иллюстрация-вектор-1365592</a:t>
            </a:r>
            <a:r>
              <a:rPr lang="ru-RU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https://pixabay.com/ru/</a:t>
            </a:r>
            <a:r>
              <a:rPr lang="ru-RU" dirty="0" smtClean="0">
                <a:hlinkClick r:id="rId4"/>
              </a:rPr>
              <a:t>воздушный-шар-зеленый-блестящий-25735</a:t>
            </a:r>
            <a:r>
              <a:rPr lang="ru-RU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https://pixabay.com/ru/</a:t>
            </a:r>
            <a:r>
              <a:rPr lang="ru-RU" dirty="0" smtClean="0">
                <a:hlinkClick r:id="rId5"/>
              </a:rPr>
              <a:t>воздушный-шар-синий-блестящий-гелий-25734</a:t>
            </a:r>
            <a:r>
              <a:rPr lang="ru-RU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27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«ДО СВИДАНИЯ,                          ДЕТСКИЙ САД!»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7</cp:revision>
  <dcterms:created xsi:type="dcterms:W3CDTF">2017-05-04T12:31:26Z</dcterms:created>
  <dcterms:modified xsi:type="dcterms:W3CDTF">2017-05-04T13:41:45Z</dcterms:modified>
</cp:coreProperties>
</file>