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4CC3-22C2-4516-B12C-F224704E5F44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2B9B-0EBF-4BCB-8608-F0816159B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10515" t="9893" r="918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91680" y="1268760"/>
          <a:ext cx="5400600" cy="4392488"/>
        </p:xfrm>
        <a:graphic>
          <a:graphicData uri="http://schemas.openxmlformats.org/drawingml/2006/table">
            <a:tbl>
              <a:tblPr/>
              <a:tblGrid>
                <a:gridCol w="5400600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87624" y="836712"/>
            <a:ext cx="6408712" cy="504056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24837" y="1484784"/>
            <a:ext cx="669433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1268760"/>
            <a:ext cx="46085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Праздник </a:t>
            </a:r>
          </a:p>
          <a:p>
            <a:pPr algn="ctr"/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лочки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Рисунок 13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43237" t="24118" r="36563" b="48853"/>
          <a:stretch>
            <a:fillRect/>
          </a:stretch>
        </p:blipFill>
        <p:spPr bwMode="auto">
          <a:xfrm>
            <a:off x="3707904" y="3861048"/>
            <a:ext cx="1368152" cy="1368152"/>
          </a:xfrm>
          <a:prstGeom prst="rect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10515" t="9893" r="918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404664"/>
            <a:ext cx="8208912" cy="60486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43237" t="24118" r="36563" b="48853"/>
          <a:stretch>
            <a:fillRect/>
          </a:stretch>
        </p:blipFill>
        <p:spPr bwMode="auto">
          <a:xfrm>
            <a:off x="3851920" y="4293096"/>
            <a:ext cx="1368152" cy="1368152"/>
          </a:xfrm>
          <a:prstGeom prst="rect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10515" t="9893" r="918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404664"/>
            <a:ext cx="4464496" cy="38884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708920"/>
            <a:ext cx="4536504" cy="3744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43237" t="24118" r="36563" b="48478"/>
          <a:stretch>
            <a:fillRect/>
          </a:stretch>
        </p:blipFill>
        <p:spPr bwMode="auto">
          <a:xfrm>
            <a:off x="3779912" y="2708920"/>
            <a:ext cx="1584176" cy="1533247"/>
          </a:xfrm>
          <a:prstGeom prst="rect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0" name="Заголовок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10515" t="9893" r="918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7920880" cy="61206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5157192"/>
            <a:ext cx="5515000" cy="10081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Источник:  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Дизайн изображения -  </a:t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авторство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84377"/>
          </a:xfrm>
        </p:spPr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1792288" y="5085184"/>
            <a:ext cx="5486400" cy="1087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C:\Users\Людмила\AppData\Local\Packages\Microsoft.Windows.Photos_8wekyb3d8bbwe\TempState\ShareCache\P1020081.JPG"/>
          <p:cNvPicPr/>
          <p:nvPr/>
        </p:nvPicPr>
        <p:blipFill>
          <a:blip r:embed="rId2" cstate="print"/>
          <a:srcRect l="43237" t="24118" r="36563" b="48853"/>
          <a:stretch>
            <a:fillRect/>
          </a:stretch>
        </p:blipFill>
        <p:spPr bwMode="auto">
          <a:xfrm>
            <a:off x="3851920" y="3645024"/>
            <a:ext cx="1368152" cy="1368152"/>
          </a:xfrm>
          <a:prstGeom prst="rect">
            <a:avLst/>
          </a:prstGeom>
          <a:ln w="76200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  Источник:   Дизайн изображения -    авторство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14</cp:revision>
  <dcterms:created xsi:type="dcterms:W3CDTF">2017-05-08T23:23:32Z</dcterms:created>
  <dcterms:modified xsi:type="dcterms:W3CDTF">2017-05-13T07:48:10Z</dcterms:modified>
</cp:coreProperties>
</file>