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1" r:id="rId3"/>
    <p:sldId id="280" r:id="rId4"/>
    <p:sldId id="282" r:id="rId5"/>
    <p:sldId id="290" r:id="rId6"/>
    <p:sldId id="285" r:id="rId7"/>
    <p:sldId id="263" r:id="rId8"/>
    <p:sldId id="257" r:id="rId9"/>
    <p:sldId id="287" r:id="rId10"/>
    <p:sldId id="284" r:id="rId11"/>
    <p:sldId id="286" r:id="rId12"/>
    <p:sldId id="266" r:id="rId13"/>
    <p:sldId id="288" r:id="rId14"/>
    <p:sldId id="268" r:id="rId15"/>
    <p:sldId id="28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7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5411-1A8A-48E6-BFD2-C3BB120910B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7919-D873-426D-A9BF-63E5317907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5411-1A8A-48E6-BFD2-C3BB120910B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7919-D873-426D-A9BF-63E531790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5411-1A8A-48E6-BFD2-C3BB120910B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7919-D873-426D-A9BF-63E531790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5411-1A8A-48E6-BFD2-C3BB120910B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7919-D873-426D-A9BF-63E5317907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5411-1A8A-48E6-BFD2-C3BB120910B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7919-D873-426D-A9BF-63E531790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5411-1A8A-48E6-BFD2-C3BB120910B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7919-D873-426D-A9BF-63E5317907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5411-1A8A-48E6-BFD2-C3BB120910B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7919-D873-426D-A9BF-63E53179079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5411-1A8A-48E6-BFD2-C3BB120910B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7919-D873-426D-A9BF-63E531790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5411-1A8A-48E6-BFD2-C3BB120910B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7919-D873-426D-A9BF-63E531790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5411-1A8A-48E6-BFD2-C3BB120910B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7919-D873-426D-A9BF-63E531790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5411-1A8A-48E6-BFD2-C3BB120910B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27919-D873-426D-A9BF-63E53179079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BE5411-1A8A-48E6-BFD2-C3BB120910B9}" type="datetimeFigureOut">
              <a:rPr lang="ru-RU" smtClean="0"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C27919-D873-426D-A9BF-63E5317907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Детский сад «Родничок»</a:t>
            </a:r>
            <a:br>
              <a:rPr lang="ru-RU" dirty="0" smtClean="0"/>
            </a:br>
            <a:r>
              <a:rPr lang="ru-RU" dirty="0" smtClean="0"/>
              <a:t>с. Лебедёвка</a:t>
            </a:r>
            <a:endParaRPr lang="ru-RU" dirty="0"/>
          </a:p>
        </p:txBody>
      </p:sp>
      <p:pic>
        <p:nvPicPr>
          <p:cNvPr id="21508" name="Picture 4" descr="C:\Users\Родничок\Pictures\2012-02-21\00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556792"/>
            <a:ext cx="4244280" cy="4392488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Коллекция одежды для кукол </a:t>
            </a:r>
            <a:r>
              <a:rPr lang="ru-RU" sz="4400" b="1" smtClean="0"/>
              <a:t>руками </a:t>
            </a:r>
            <a:r>
              <a:rPr lang="ru-RU" sz="4400" b="1" smtClean="0"/>
              <a:t>педагогов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13867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уклы\P11506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26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0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Зимний костюм коренных алтайцев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Материал для пошива шкуры промысловых животных – лося, выдры, а также овчина</a:t>
            </a:r>
          </a:p>
          <a:p>
            <a:r>
              <a:rPr lang="ru-RU" b="1" dirty="0" smtClean="0"/>
              <a:t>Верхняя одежда богато декорировалась, украшалась полосами меховой мозаики, бисером , шёлковыми лентами, украшениями из металла</a:t>
            </a:r>
          </a:p>
          <a:p>
            <a:r>
              <a:rPr lang="ru-RU" b="1" dirty="0" smtClean="0"/>
              <a:t>Бурки шили из лосиных, коровьих шкур, собачьего меха, украшали обувь меховой мозаикой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535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куклы\P11505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8641"/>
            <a:ext cx="842493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86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Летний алтайский народный костюм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Одежда в основном халат украшенный цветной тканью или вышивкой по вороту, полам и рукавам</a:t>
            </a:r>
          </a:p>
          <a:p>
            <a:r>
              <a:rPr lang="ru-RU" b="1" dirty="0" smtClean="0"/>
              <a:t>Особенностью замужних женщин являлся </a:t>
            </a:r>
            <a:r>
              <a:rPr lang="ru-RU" b="1" dirty="0" err="1" smtClean="0"/>
              <a:t>чегедек</a:t>
            </a:r>
            <a:r>
              <a:rPr lang="ru-RU" b="1" dirty="0" smtClean="0"/>
              <a:t> , длиннополая безрукавка</a:t>
            </a:r>
          </a:p>
          <a:p>
            <a:r>
              <a:rPr lang="ru-RU" b="1" dirty="0" smtClean="0"/>
              <a:t>Головные уборы – платок, шапка из кендыря, кокошник из русской культуры</a:t>
            </a:r>
          </a:p>
          <a:p>
            <a:r>
              <a:rPr lang="ru-RU" b="1" dirty="0" smtClean="0"/>
              <a:t>За поясом халата хранили трубку и кисет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335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куклы\P1150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5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Ханты, зимний национальный костюм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Глухая одежда из оленьих шкур мехом вовнутрь (малица) и поверх неё такая же одежда мехом наружу(парка). </a:t>
            </a:r>
          </a:p>
          <a:p>
            <a:r>
              <a:rPr lang="ru-RU" b="1" dirty="0" smtClean="0"/>
              <a:t>Верхняя одежда шилась с капюшоном, под которым носили платок</a:t>
            </a:r>
          </a:p>
          <a:p>
            <a:r>
              <a:rPr lang="ru-RU" b="1" dirty="0" smtClean="0"/>
              <a:t>Одежду богато украшали бисером ярких тонов, аппликацией тканей</a:t>
            </a:r>
          </a:p>
          <a:p>
            <a:r>
              <a:rPr lang="ru-RU" b="1" dirty="0" smtClean="0"/>
              <a:t>Обувь унт видного типа </a:t>
            </a:r>
            <a:r>
              <a:rPr lang="ru-RU" b="1" dirty="0"/>
              <a:t>(кисы) </a:t>
            </a:r>
            <a:r>
              <a:rPr lang="ru-RU" b="1" dirty="0" smtClean="0"/>
              <a:t>, суконные чулки из </a:t>
            </a:r>
            <a:r>
              <a:rPr lang="ru-RU" b="1" dirty="0" err="1" smtClean="0"/>
              <a:t>камусов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349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куклы\P1150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8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Летний национальный костюм , ханты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Изношенная зимняя одежда или сшитая из сукна совпадающая по покрою с зимней</a:t>
            </a:r>
          </a:p>
          <a:p>
            <a:r>
              <a:rPr lang="ru-RU" b="1" dirty="0" smtClean="0"/>
              <a:t>Одежда и обувь  украшается аппликациями из цветной ткани, бисером и вышивкой</a:t>
            </a:r>
          </a:p>
          <a:p>
            <a:r>
              <a:rPr lang="ru-RU" b="1" dirty="0" smtClean="0"/>
              <a:t>Цвета аппликаций несут символику. Синий – реки, и озёра, белый – снег, зелёный – тайга, красный – огонь, чёрный – смерть</a:t>
            </a:r>
          </a:p>
          <a:p>
            <a:r>
              <a:rPr lang="ru-RU" b="1" dirty="0" smtClean="0"/>
              <a:t>Головной убор - платок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68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уклы\P1150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848872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Манси,</a:t>
            </a:r>
            <a:r>
              <a:rPr lang="ru-RU" sz="4000" b="1" dirty="0"/>
              <a:t> зимний национальный костюм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Верхняя одежда – шуба </a:t>
            </a:r>
            <a:r>
              <a:rPr lang="ru-RU" b="1" dirty="0" err="1" smtClean="0"/>
              <a:t>сахи</a:t>
            </a:r>
            <a:r>
              <a:rPr lang="ru-RU" b="1" dirty="0" smtClean="0"/>
              <a:t>, сшитая из оленей шкуры </a:t>
            </a:r>
            <a:r>
              <a:rPr lang="ru-RU" b="1" dirty="0"/>
              <a:t>К вороту </a:t>
            </a:r>
            <a:r>
              <a:rPr lang="ru-RU" b="1" dirty="0" err="1"/>
              <a:t>сахи</a:t>
            </a:r>
            <a:r>
              <a:rPr lang="ru-RU" b="1" dirty="0"/>
              <a:t> пришивают </a:t>
            </a:r>
            <a:r>
              <a:rPr lang="ru-RU" b="1" dirty="0" smtClean="0"/>
              <a:t>опушку. Подол и рукава тоже оторочены полосками меха</a:t>
            </a:r>
          </a:p>
          <a:p>
            <a:r>
              <a:rPr lang="ru-RU" b="1" dirty="0" smtClean="0"/>
              <a:t>Из </a:t>
            </a:r>
            <a:r>
              <a:rPr lang="ru-RU" b="1" dirty="0" err="1" smtClean="0"/>
              <a:t>камуса</a:t>
            </a:r>
            <a:r>
              <a:rPr lang="ru-RU" b="1" dirty="0" smtClean="0"/>
              <a:t> – шкуры с ног оленя изготовляют обувь и рукавицы.</a:t>
            </a:r>
          </a:p>
          <a:p>
            <a:r>
              <a:rPr lang="ru-RU" b="1" dirty="0" smtClean="0"/>
              <a:t> Головной убор – цветастый платок с бахромой , который набрасывается на голову и плечи</a:t>
            </a:r>
          </a:p>
          <a:p>
            <a:r>
              <a:rPr lang="ru-RU" b="1" dirty="0" smtClean="0"/>
              <a:t>Украшают одежду меховым орнаментом, бисером, бусами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306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ФГОС ДО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П.1.4 </a:t>
            </a:r>
            <a:r>
              <a:rPr lang="ru-RU" b="1" dirty="0"/>
              <a:t>основные  принципы </a:t>
            </a:r>
            <a:r>
              <a:rPr lang="ru-RU" b="1" dirty="0" smtClean="0"/>
              <a:t>ДО</a:t>
            </a:r>
          </a:p>
          <a:p>
            <a:pPr marL="0" indent="0">
              <a:buNone/>
            </a:pPr>
            <a:r>
              <a:rPr lang="ru-RU" b="1" dirty="0" smtClean="0"/>
              <a:t>9)Учёт этнокультурной ситуации развития детей</a:t>
            </a:r>
          </a:p>
          <a:p>
            <a:r>
              <a:rPr lang="ru-RU" b="1" dirty="0" smtClean="0"/>
              <a:t>П. 2.8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О</a:t>
            </a:r>
            <a:r>
              <a:rPr lang="ru-RU" b="1" dirty="0" smtClean="0"/>
              <a:t>дин из аспектов  образовательной среды – предметно – пространственная развивающая образовательная среда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0612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куклы\P11506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6895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52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Манси, летний  национальный </a:t>
            </a:r>
            <a:r>
              <a:rPr lang="ru-RU" sz="4000" b="1" dirty="0"/>
              <a:t>костюм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Суконный или хлопчатобумажный халат  яркого цвета и рубахи под ним туник образного покроя. Штаны женщины носили не везде</a:t>
            </a:r>
          </a:p>
          <a:p>
            <a:r>
              <a:rPr lang="ru-RU" b="1" dirty="0" smtClean="0"/>
              <a:t>   В орнаменте халата по подолу, полам, обшлагам и вороту отражаются стилизованные изображения животных, геометрические мотивы, используются четырёхугольные литые бляшки из олова. </a:t>
            </a:r>
          </a:p>
          <a:p>
            <a:r>
              <a:rPr lang="ru-RU" b="1" dirty="0" smtClean="0"/>
              <a:t>Летнею обувь  украшают плетением из бисера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1201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куклы\P1150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4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ФГОС ДО </a:t>
            </a:r>
            <a:br>
              <a:rPr lang="ru-RU" sz="3200" b="1" dirty="0" smtClean="0"/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П.2.11.2 Часть Программы формируемая ОО  может </a:t>
            </a:r>
            <a:r>
              <a:rPr lang="ru-RU" sz="2800" b="1" smtClean="0"/>
              <a:t>включать программы </a:t>
            </a:r>
            <a:r>
              <a:rPr lang="ru-RU" sz="2800" b="1" dirty="0" smtClean="0"/>
              <a:t>созданные самостоятельно</a:t>
            </a:r>
          </a:p>
          <a:p>
            <a:pPr marL="0" indent="0">
              <a:buNone/>
            </a:pPr>
            <a:r>
              <a:rPr lang="ru-RU" b="1" dirty="0" smtClean="0"/>
              <a:t>Рабочая программа МКДОУ</a:t>
            </a:r>
          </a:p>
          <a:p>
            <a:pPr marL="0" indent="0">
              <a:buNone/>
            </a:pPr>
            <a:r>
              <a:rPr lang="ru-RU" b="1" dirty="0" smtClean="0"/>
              <a:t>«Краеведение</a:t>
            </a:r>
            <a:r>
              <a:rPr lang="ru-RU" b="1" dirty="0"/>
              <a:t>, как средство приобщения дошкольников к ценностям малой Родины, как средство нравственно – патриотического </a:t>
            </a:r>
            <a:r>
              <a:rPr lang="ru-RU" b="1" dirty="0" smtClean="0"/>
              <a:t>воспитания»</a:t>
            </a:r>
            <a:endParaRPr lang="ru-RU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939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Создание предметно – развивающей среды педагогами МКДОУ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smtClean="0"/>
              <a:t>Цель :</a:t>
            </a:r>
          </a:p>
          <a:p>
            <a:pPr marL="0" indent="0">
              <a:buNone/>
            </a:pPr>
            <a:r>
              <a:rPr lang="ru-RU" sz="3600" b="1" dirty="0" smtClean="0"/>
              <a:t>Создание педагогами коллекции </a:t>
            </a:r>
            <a:r>
              <a:rPr lang="ru-RU" sz="3600" b="1" smtClean="0"/>
              <a:t>одежды для кукол </a:t>
            </a:r>
            <a:r>
              <a:rPr lang="ru-RU" sz="3600" b="1" dirty="0" smtClean="0"/>
              <a:t>отражающих национальные особенности жителей региона -Западная Сибирь, их внешнего облика и колорита одежды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132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Задачи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Формировать у детей интерес к этнографии родного края</a:t>
            </a:r>
          </a:p>
          <a:p>
            <a:r>
              <a:rPr lang="ru-RU" b="1" dirty="0" smtClean="0"/>
              <a:t>Развивать у дошкольников представления о традициях народностей Западной Сибири</a:t>
            </a:r>
          </a:p>
          <a:p>
            <a:r>
              <a:rPr lang="ru-RU" b="1" dirty="0" smtClean="0"/>
              <a:t>Развивать в детях чувство толерантности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075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Зимний русский народный костюм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smtClean="0"/>
              <a:t>Шубка – расшитая верхняя одежда, сшитая из парчи и утеплённая ватином.</a:t>
            </a:r>
          </a:p>
          <a:p>
            <a:r>
              <a:rPr lang="ru-RU" b="1" dirty="0" smtClean="0"/>
              <a:t> В комплект к шубке шили меховую подкладку и меховой воротник</a:t>
            </a:r>
          </a:p>
          <a:p>
            <a:r>
              <a:rPr lang="ru-RU" b="1" dirty="0" smtClean="0"/>
              <a:t>В костюм входили тёплые шали и платки</a:t>
            </a:r>
          </a:p>
          <a:p>
            <a:r>
              <a:rPr lang="ru-RU" b="1" dirty="0" smtClean="0"/>
              <a:t>На ноги надевали валенки</a:t>
            </a:r>
          </a:p>
          <a:p>
            <a:r>
              <a:rPr lang="ru-RU" b="1" dirty="0" smtClean="0"/>
              <a:t>В костюм входили чулки, которые были связаны из шерстяных ниток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287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куклы\P1150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208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86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куклы\P11505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9928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Летний русский народный костюм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Для пошива одежды использовали льняные, суконные , шёлковые, бархатные материалы, в качестве подкладки – киндяк</a:t>
            </a:r>
          </a:p>
          <a:p>
            <a:r>
              <a:rPr lang="ru-RU" b="1" dirty="0" smtClean="0"/>
              <a:t>Основной элемент костюма – длинная рубаха поверх которой надевался сарафан, юбка </a:t>
            </a:r>
          </a:p>
          <a:p>
            <a:r>
              <a:rPr lang="ru-RU" b="1" dirty="0" smtClean="0"/>
              <a:t>Традиционный головной убор – праздничный кокошник</a:t>
            </a:r>
          </a:p>
          <a:p>
            <a:r>
              <a:rPr lang="ru-RU" b="1" dirty="0" smtClean="0"/>
              <a:t>Обязательны ленты, платки, обереги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44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268</TotalTime>
  <Words>554</Words>
  <Application>Microsoft Office PowerPoint</Application>
  <PresentationFormat>Экран (4:3)</PresentationFormat>
  <Paragraphs>57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Детский сад «Родничок» с. Лебедёвка</vt:lpstr>
      <vt:lpstr>ФГОС ДО </vt:lpstr>
      <vt:lpstr>ФГОС ДО  </vt:lpstr>
      <vt:lpstr>Создание предметно – развивающей среды педагогами МКДОУ</vt:lpstr>
      <vt:lpstr>Задачи</vt:lpstr>
      <vt:lpstr>Зимний русский народный костюм</vt:lpstr>
      <vt:lpstr>Презентация PowerPoint</vt:lpstr>
      <vt:lpstr>Презентация PowerPoint</vt:lpstr>
      <vt:lpstr>Летний русский народный костюм</vt:lpstr>
      <vt:lpstr>Презентация PowerPoint</vt:lpstr>
      <vt:lpstr>Зимний костюм коренных алтайцев</vt:lpstr>
      <vt:lpstr>Презентация PowerPoint</vt:lpstr>
      <vt:lpstr>Летний алтайский народный костюм</vt:lpstr>
      <vt:lpstr>Презентация PowerPoint</vt:lpstr>
      <vt:lpstr>Ханты, зимний национальный костюм</vt:lpstr>
      <vt:lpstr>Презентация PowerPoint</vt:lpstr>
      <vt:lpstr>Летний национальный костюм , ханты</vt:lpstr>
      <vt:lpstr>Презентация PowerPoint</vt:lpstr>
      <vt:lpstr>Манси, зимний национальный костюм </vt:lpstr>
      <vt:lpstr>Презентация PowerPoint</vt:lpstr>
      <vt:lpstr>Манси, летний  национальный костюм 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31</cp:revision>
  <dcterms:created xsi:type="dcterms:W3CDTF">2017-05-02T03:36:24Z</dcterms:created>
  <dcterms:modified xsi:type="dcterms:W3CDTF">2017-05-11T04:03:15Z</dcterms:modified>
</cp:coreProperties>
</file>