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D2F11B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FE8-F73E-4006-A383-125E432DE25F}" type="datetimeFigureOut">
              <a:rPr lang="ru-RU" smtClean="0"/>
              <a:t>09.07.2017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F4D1-CB27-4840-9C9E-3CDC11333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10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FE8-F73E-4006-A383-125E432DE25F}" type="datetimeFigureOut">
              <a:rPr lang="ru-RU" smtClean="0"/>
              <a:t>09.07.2017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F4D1-CB27-4840-9C9E-3CDC11333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23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FE8-F73E-4006-A383-125E432DE25F}" type="datetimeFigureOut">
              <a:rPr lang="ru-RU" smtClean="0"/>
              <a:t>09.07.2017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F4D1-CB27-4840-9C9E-3CDC11333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13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FE8-F73E-4006-A383-125E432DE25F}" type="datetimeFigureOut">
              <a:rPr lang="ru-RU" smtClean="0"/>
              <a:t>09.07.2017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F4D1-CB27-4840-9C9E-3CDC11333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08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FE8-F73E-4006-A383-125E432DE25F}" type="datetimeFigureOut">
              <a:rPr lang="ru-RU" smtClean="0"/>
              <a:t>09.07.2017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F4D1-CB27-4840-9C9E-3CDC11333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05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FE8-F73E-4006-A383-125E432DE25F}" type="datetimeFigureOut">
              <a:rPr lang="ru-RU" smtClean="0"/>
              <a:t>09.07.2017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F4D1-CB27-4840-9C9E-3CDC11333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9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FE8-F73E-4006-A383-125E432DE25F}" type="datetimeFigureOut">
              <a:rPr lang="ru-RU" smtClean="0"/>
              <a:t>09.07.2017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F4D1-CB27-4840-9C9E-3CDC11333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4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FE8-F73E-4006-A383-125E432DE25F}" type="datetimeFigureOut">
              <a:rPr lang="ru-RU" smtClean="0"/>
              <a:t>09.07.2017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F4D1-CB27-4840-9C9E-3CDC11333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53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FE8-F73E-4006-A383-125E432DE25F}" type="datetimeFigureOut">
              <a:rPr lang="ru-RU" smtClean="0"/>
              <a:t>09.07.2017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F4D1-CB27-4840-9C9E-3CDC11333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91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FE8-F73E-4006-A383-125E432DE25F}" type="datetimeFigureOut">
              <a:rPr lang="ru-RU" smtClean="0"/>
              <a:t>09.07.2017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F4D1-CB27-4840-9C9E-3CDC11333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31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2FE8-F73E-4006-A383-125E432DE25F}" type="datetimeFigureOut">
              <a:rPr lang="ru-RU" smtClean="0"/>
              <a:t>09.07.2017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F4D1-CB27-4840-9C9E-3CDC11333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97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12FE8-F73E-4006-A383-125E432DE25F}" type="datetimeFigureOut">
              <a:rPr lang="ru-RU" smtClean="0"/>
              <a:t>09.07.2017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DF4D1-CB27-4840-9C9E-3CDC11333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86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2768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4F81BD"/>
              </a:clrFrom>
              <a:clrTo>
                <a:srgbClr val="4F81BD">
                  <a:alpha val="0"/>
                </a:srgbClr>
              </a:clrTo>
            </a:clrChange>
            <a:duotone>
              <a:prstClr val="black"/>
              <a:srgbClr val="D2F11B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80" y="2267677"/>
            <a:ext cx="9169400" cy="230505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33CC3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4581525"/>
            <a:ext cx="9169400" cy="23050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467544" y="540363"/>
            <a:ext cx="8208912" cy="59766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noFill/>
              </a:rPr>
              <a:t>https://fotki.yandex.ru/next/users/aledremov/album/153657/view/794954?page=0</a:t>
            </a:r>
            <a:endParaRPr lang="ru-RU" dirty="0">
              <a:noFill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908720"/>
            <a:ext cx="72728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«Мой </a:t>
            </a:r>
            <a:r>
              <a:rPr lang="ru-RU" sz="8800" b="1" dirty="0" smtClean="0">
                <a:solidFill>
                  <a:srgbClr val="FFC000"/>
                </a:solidFill>
              </a:rPr>
              <a:t>друг – </a:t>
            </a:r>
            <a:r>
              <a:rPr lang="ru-RU" sz="8800" b="1" dirty="0" smtClean="0">
                <a:solidFill>
                  <a:srgbClr val="00B050"/>
                </a:solidFill>
              </a:rPr>
              <a:t>светофор!»</a:t>
            </a:r>
            <a:endParaRPr lang="ru-RU" sz="88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6232" y="5133885"/>
            <a:ext cx="660418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ln/>
                <a:solidFill>
                  <a:srgbClr val="002060"/>
                </a:solidFill>
              </a:rPr>
              <a:t>Подготовила воспитатель МБДОУ </a:t>
            </a:r>
            <a:r>
              <a:rPr lang="ru-RU" sz="2400" b="1" dirty="0" smtClean="0">
                <a:ln/>
                <a:solidFill>
                  <a:srgbClr val="002060"/>
                </a:solidFill>
              </a:rPr>
              <a:t>«Радуга</a:t>
            </a:r>
            <a:r>
              <a:rPr lang="ru-RU" sz="2400" b="1" dirty="0" smtClean="0">
                <a:ln/>
                <a:solidFill>
                  <a:srgbClr val="002060"/>
                </a:solidFill>
              </a:rPr>
              <a:t>»</a:t>
            </a:r>
          </a:p>
          <a:p>
            <a:r>
              <a:rPr lang="ru-RU" sz="2400" b="1" dirty="0" smtClean="0">
                <a:ln/>
                <a:solidFill>
                  <a:srgbClr val="002060"/>
                </a:solidFill>
              </a:rPr>
              <a:t> ст. </a:t>
            </a:r>
            <a:r>
              <a:rPr lang="ru-RU" sz="2400" b="1" dirty="0" err="1" smtClean="0">
                <a:ln/>
                <a:solidFill>
                  <a:srgbClr val="002060"/>
                </a:solidFill>
              </a:rPr>
              <a:t>Тацинская</a:t>
            </a:r>
            <a:r>
              <a:rPr lang="ru-RU" sz="2400" b="1" dirty="0" smtClean="0">
                <a:ln/>
                <a:solidFill>
                  <a:srgbClr val="002060"/>
                </a:solidFill>
              </a:rPr>
              <a:t> Ростовская обл. </a:t>
            </a:r>
            <a:r>
              <a:rPr lang="ru-RU" sz="2400" b="1" dirty="0" err="1" smtClean="0">
                <a:ln/>
                <a:solidFill>
                  <a:srgbClr val="002060"/>
                </a:solidFill>
              </a:rPr>
              <a:t>Коломыцева</a:t>
            </a:r>
            <a:r>
              <a:rPr lang="ru-RU" sz="2400" b="1" dirty="0" smtClean="0">
                <a:ln/>
                <a:solidFill>
                  <a:srgbClr val="002060"/>
                </a:solidFill>
              </a:rPr>
              <a:t> Р. В.</a:t>
            </a:r>
            <a:endParaRPr lang="ru-RU" sz="2400" b="1" dirty="0">
              <a:ln/>
              <a:solidFill>
                <a:srgbClr val="002060"/>
              </a:solidFill>
            </a:endParaRPr>
          </a:p>
        </p:txBody>
      </p:sp>
      <p:pic>
        <p:nvPicPr>
          <p:cNvPr id="1031" name="Picture 7" descr="&amp;Scy;&amp;vcy;&amp;iecy;&amp;tcy;&amp;ocy;&amp;fcy;&amp;ocy;&amp;rcy;&amp;chcy;&amp;icy;&amp;k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666" y="1628800"/>
            <a:ext cx="2527790" cy="324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72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2768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4F81BD"/>
              </a:clrFrom>
              <a:clrTo>
                <a:srgbClr val="4F81BD">
                  <a:alpha val="0"/>
                </a:srgbClr>
              </a:clrTo>
            </a:clrChange>
            <a:duotone>
              <a:prstClr val="black"/>
              <a:srgbClr val="D2F11B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80" y="2267677"/>
            <a:ext cx="9169400" cy="230505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33CC3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4581525"/>
            <a:ext cx="9169400" cy="23050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467544" y="540363"/>
            <a:ext cx="8208912" cy="59766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noFill/>
              </a:rPr>
              <a:t>Правила светофора.</a:t>
            </a:r>
            <a:endParaRPr lang="ru-RU" dirty="0">
              <a:noFill/>
            </a:endParaRPr>
          </a:p>
        </p:txBody>
      </p:sp>
      <p:pic>
        <p:nvPicPr>
          <p:cNvPr id="8194" name="Picture 2" descr="&amp;Scy;&amp;vcy;&amp;iecy;&amp;tcy;&amp;ocy;&amp;fcy;&amp;ocy;&amp;rcy;&amp;chcy;&amp;icy;&amp;k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75" y="4293096"/>
            <a:ext cx="1551171" cy="198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2912" y="764703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светофора.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86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2768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4F81BD"/>
              </a:clrFrom>
              <a:clrTo>
                <a:srgbClr val="4F81BD">
                  <a:alpha val="0"/>
                </a:srgbClr>
              </a:clrTo>
            </a:clrChange>
            <a:duotone>
              <a:prstClr val="black"/>
              <a:srgbClr val="D2F11B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80" y="2267677"/>
            <a:ext cx="9169400" cy="230505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33CC3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4581525"/>
            <a:ext cx="9169400" cy="23050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414738" y="556128"/>
            <a:ext cx="8208912" cy="59766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noFill/>
              </a:rPr>
              <a:t>ау</a:t>
            </a:r>
            <a:endParaRPr lang="ru-RU" dirty="0">
              <a:noFill/>
            </a:endParaRPr>
          </a:p>
        </p:txBody>
      </p:sp>
      <p:pic>
        <p:nvPicPr>
          <p:cNvPr id="7170" name="Picture 2" descr="&amp;Scy;&amp;vcy;&amp;iecy;&amp;tcy;&amp;ocy;&amp;fcy;&amp;ocy;&amp;rcy;&amp;chcy;&amp;icy;&amp;k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77072"/>
            <a:ext cx="1507589" cy="193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630604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Запрещается!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292080" y="1916832"/>
            <a:ext cx="2952328" cy="396044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Картинка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5686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2768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4F81BD"/>
              </a:clrFrom>
              <a:clrTo>
                <a:srgbClr val="4F81BD">
                  <a:alpha val="0"/>
                </a:srgbClr>
              </a:clrTo>
            </a:clrChange>
            <a:duotone>
              <a:prstClr val="black"/>
              <a:srgbClr val="D2F11B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80" y="2267677"/>
            <a:ext cx="9169400" cy="230505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33CC3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4581525"/>
            <a:ext cx="9169400" cy="23050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471938" y="601113"/>
            <a:ext cx="8208912" cy="59766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 dirty="0">
              <a:noFill/>
            </a:endParaRPr>
          </a:p>
        </p:txBody>
      </p:sp>
      <p:pic>
        <p:nvPicPr>
          <p:cNvPr id="6" name="Picture 2" descr="&amp;Scy;&amp;vcy;&amp;iecy;&amp;tcy;&amp;ocy;&amp;fcy;&amp;ocy;&amp;rcy;&amp;chcy;&amp;icy;&amp;k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32288"/>
            <a:ext cx="1910602" cy="244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86205" y="764704"/>
            <a:ext cx="43284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Разрешается!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92080" y="1916832"/>
            <a:ext cx="2952328" cy="396044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Картинка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5686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2768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4F81BD"/>
              </a:clrFrom>
              <a:clrTo>
                <a:srgbClr val="4F81BD">
                  <a:alpha val="0"/>
                </a:srgbClr>
              </a:clrTo>
            </a:clrChange>
            <a:duotone>
              <a:prstClr val="black"/>
              <a:srgbClr val="D2F11B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80" y="2267677"/>
            <a:ext cx="9169400" cy="230505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33CC3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4581525"/>
            <a:ext cx="9169400" cy="23050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454844" y="692696"/>
            <a:ext cx="8208912" cy="59766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 descr="&amp;Scy;&amp;vcy;&amp;iecy;&amp;tcy;&amp;ocy;&amp;fcy;&amp;ocy;&amp;rcy;&amp;chcy;&amp;icy;&amp;k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32288"/>
            <a:ext cx="1910602" cy="244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84822" y="1052736"/>
            <a:ext cx="5374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Помни пешеход!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71800" y="3827464"/>
            <a:ext cx="4824536" cy="26258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Картинка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6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2768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4F81BD"/>
              </a:clrFrom>
              <a:clrTo>
                <a:srgbClr val="4F81BD">
                  <a:alpha val="0"/>
                </a:srgbClr>
              </a:clrTo>
            </a:clrChange>
            <a:duotone>
              <a:prstClr val="black"/>
              <a:srgbClr val="D2F11B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80" y="2267677"/>
            <a:ext cx="9169400" cy="230505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33CC3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4581525"/>
            <a:ext cx="9169400" cy="23050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467544" y="540363"/>
            <a:ext cx="8208912" cy="59766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pic>
        <p:nvPicPr>
          <p:cNvPr id="6" name="Picture 2" descr="&amp;Scy;&amp;vcy;&amp;iecy;&amp;tcy;&amp;ocy;&amp;fcy;&amp;ocy;&amp;rcy;&amp;chcy;&amp;icy;&amp;k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32288"/>
            <a:ext cx="1910602" cy="244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908720"/>
            <a:ext cx="7807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Родителям – водителям!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71800" y="3655906"/>
            <a:ext cx="4824536" cy="26258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Картинка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6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2768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4F81BD"/>
              </a:clrFrom>
              <a:clrTo>
                <a:srgbClr val="4F81BD">
                  <a:alpha val="0"/>
                </a:srgbClr>
              </a:clrTo>
            </a:clrChange>
            <a:duotone>
              <a:prstClr val="black"/>
              <a:srgbClr val="D2F11B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80" y="2267677"/>
            <a:ext cx="9169400" cy="230505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33CC3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4581525"/>
            <a:ext cx="9169400" cy="23050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467544" y="540363"/>
            <a:ext cx="8208912" cy="59766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pic>
        <p:nvPicPr>
          <p:cNvPr id="6" name="Picture 2" descr="&amp;Scy;&amp;vcy;&amp;iecy;&amp;tcy;&amp;ocy;&amp;fcy;&amp;ocy;&amp;rcy;&amp;chcy;&amp;icy;&amp;k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36912"/>
            <a:ext cx="2537668" cy="3253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54050" y="1120675"/>
            <a:ext cx="7035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86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2768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4F81BD"/>
              </a:clrFrom>
              <a:clrTo>
                <a:srgbClr val="4F81BD">
                  <a:alpha val="0"/>
                </a:srgbClr>
              </a:clrTo>
            </a:clrChange>
            <a:duotone>
              <a:prstClr val="black"/>
              <a:srgbClr val="D2F11B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80" y="2267677"/>
            <a:ext cx="9169400" cy="230505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33CC3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4581525"/>
            <a:ext cx="9169400" cy="23050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467544" y="540363"/>
            <a:ext cx="8208912" cy="59766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https://fotki.yandex.ru/users/aledremov/album/153657</a:t>
            </a:r>
            <a:endParaRPr lang="ru-RU" dirty="0"/>
          </a:p>
        </p:txBody>
      </p:sp>
      <p:pic>
        <p:nvPicPr>
          <p:cNvPr id="6" name="Picture 2" descr="&amp;Scy;&amp;vcy;&amp;iecy;&amp;tcy;&amp;ocy;&amp;fcy;&amp;ocy;&amp;rcy;&amp;chcy;&amp;icy;&amp;k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861048"/>
            <a:ext cx="1584176" cy="2030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13493" y="1120675"/>
            <a:ext cx="7117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Интернет – источники: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47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61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</dc:creator>
  <cp:lastModifiedBy>I</cp:lastModifiedBy>
  <cp:revision>9</cp:revision>
  <dcterms:created xsi:type="dcterms:W3CDTF">2017-07-09T15:09:57Z</dcterms:created>
  <dcterms:modified xsi:type="dcterms:W3CDTF">2017-07-09T17:28:37Z</dcterms:modified>
</cp:coreProperties>
</file>