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71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257D"/>
    <a:srgbClr val="0066FF"/>
    <a:srgbClr val="33CC33"/>
    <a:srgbClr val="FF0000"/>
    <a:srgbClr val="FF33CC"/>
    <a:srgbClr val="FFE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0" autoAdjust="0"/>
    <p:restoredTop sz="94660"/>
  </p:normalViewPr>
  <p:slideViewPr>
    <p:cSldViewPr>
      <p:cViewPr>
        <p:scale>
          <a:sx n="90" d="100"/>
          <a:sy n="90" d="100"/>
        </p:scale>
        <p:origin x="-378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A0FC8-CF31-4A13-A2AC-01E0AF388B7D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C5414-E4DD-4584-9DA4-181703C37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35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C5414-E4DD-4584-9DA4-181703C37DE7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473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laminguru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gif-kartinki.ru/vozdushnye-shariki/shariki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>
            <a:hlinkClick r:id="" action="ppaction://hlinkshowjump?jump=nextslide"/>
          </p:cNvPr>
          <p:cNvSpPr/>
          <p:nvPr/>
        </p:nvSpPr>
        <p:spPr>
          <a:xfrm>
            <a:off x="7020272" y="5805264"/>
            <a:ext cx="1491560" cy="57606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54" y="908720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57257D"/>
                </a:solidFill>
              </a:rPr>
              <a:t>Интерактивная игра</a:t>
            </a:r>
          </a:p>
          <a:p>
            <a:pPr algn="ctr"/>
            <a:r>
              <a:rPr lang="ru-RU" sz="4800" b="1" dirty="0" smtClean="0">
                <a:solidFill>
                  <a:srgbClr val="57257D"/>
                </a:solidFill>
              </a:rPr>
              <a:t>«</a:t>
            </a:r>
            <a:r>
              <a:rPr lang="ru-RU" sz="4800" dirty="0">
                <a:solidFill>
                  <a:srgbClr val="57257D"/>
                </a:solidFill>
              </a:rPr>
              <a:t>З</a:t>
            </a:r>
            <a:r>
              <a:rPr lang="ru-RU" sz="4800" dirty="0" smtClean="0">
                <a:solidFill>
                  <a:srgbClr val="57257D"/>
                </a:solidFill>
              </a:rPr>
              <a:t>акончи пословицу»</a:t>
            </a:r>
          </a:p>
          <a:p>
            <a:pPr algn="r"/>
            <a:endParaRPr lang="ru-RU" sz="4800" dirty="0" smtClean="0">
              <a:solidFill>
                <a:srgbClr val="57257D"/>
              </a:solidFill>
            </a:endParaRPr>
          </a:p>
          <a:p>
            <a:r>
              <a:rPr lang="ru-RU" sz="4800" dirty="0">
                <a:solidFill>
                  <a:srgbClr val="5725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solidFill>
                  <a:srgbClr val="5725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endParaRPr lang="ru-RU" sz="3200" dirty="0" smtClean="0">
              <a:solidFill>
                <a:srgbClr val="5725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800" dirty="0" smtClean="0">
                <a:solidFill>
                  <a:srgbClr val="5725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Зюкова Наталья Николаевна</a:t>
            </a:r>
          </a:p>
          <a:p>
            <a:r>
              <a:rPr lang="ru-RU" sz="2800" dirty="0">
                <a:solidFill>
                  <a:srgbClr val="5725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5725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учитель начальных классов</a:t>
            </a:r>
          </a:p>
          <a:p>
            <a:r>
              <a:rPr lang="ru-RU" sz="2800" dirty="0">
                <a:solidFill>
                  <a:srgbClr val="5725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5725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МБОУ СОШ п. Тыр</a:t>
            </a:r>
          </a:p>
          <a:p>
            <a:r>
              <a:rPr lang="ru-RU" sz="2800" dirty="0">
                <a:solidFill>
                  <a:srgbClr val="5725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5725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2017 </a:t>
            </a:r>
            <a:endParaRPr lang="ru-RU" sz="2800" dirty="0">
              <a:solidFill>
                <a:srgbClr val="5725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75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043608" y="2780928"/>
            <a:ext cx="3204356" cy="93610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перемена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362062" y="2780928"/>
            <a:ext cx="3234274" cy="93610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вечер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2702799" y="3861048"/>
            <a:ext cx="3372203" cy="96809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020272" y="5805264"/>
            <a:ext cx="1491560" cy="57606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98072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Делу - время, потехе </a:t>
            </a:r>
            <a:r>
              <a:rPr lang="ru-RU" sz="40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…</a:t>
            </a:r>
            <a:endParaRPr lang="ru-RU" sz="4000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40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2727951" y="3934924"/>
            <a:ext cx="3204356" cy="93610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348423" y="2812916"/>
            <a:ext cx="3234274" cy="93610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долго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787937" y="2780928"/>
            <a:ext cx="3372203" cy="96809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смело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020272" y="5805264"/>
            <a:ext cx="1491560" cy="57606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90872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Кончил дело </a:t>
            </a:r>
            <a:r>
              <a:rPr lang="ru-RU" sz="40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гуляй …</a:t>
            </a:r>
            <a:endParaRPr lang="ru-RU" sz="4000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5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151620" y="2762926"/>
            <a:ext cx="3204356" cy="95410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топором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2965309" y="3861048"/>
            <a:ext cx="3249598" cy="8256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игрой 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4528806" y="2762926"/>
            <a:ext cx="3372203" cy="95410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языком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020272" y="5805264"/>
            <a:ext cx="1491560" cy="57606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9269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- с зубами, а лень </a:t>
            </a:r>
            <a:r>
              <a:rPr lang="ru-RU" sz="40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…</a:t>
            </a:r>
            <a:endParaRPr lang="ru-RU" sz="4000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67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право 7">
            <a:hlinkClick r:id="" action="ppaction://hlinkshowjump?jump=endshow"/>
          </p:cNvPr>
          <p:cNvSpPr/>
          <p:nvPr/>
        </p:nvSpPr>
        <p:spPr>
          <a:xfrm>
            <a:off x="7020272" y="6093296"/>
            <a:ext cx="1491560" cy="57606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07504" y="1700807"/>
            <a:ext cx="92525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Поздравляем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победой!</a:t>
            </a:r>
            <a:endParaRPr lang="ru-RU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1" name="Picture 7" descr="C:\Users\1\Desktop\АТТЕСТАЦИЯ\2016-2017АТТЕСТАЦИЯ\МОИ КУРСЫ,СЕМИНАРЫ ВЕБИНАРЫ КОНФЕРЕНЦИИ\shariki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871" y="115278"/>
            <a:ext cx="253365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1\Desktop\АТТЕСТАЦИЯ\2016-2017АТТЕСТАЦИЯ\МОИ КУРСЫ,СЕМИНАРЫ ВЕБИНАРЫ КОНФЕРЕНЦИИ\shariki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5278"/>
            <a:ext cx="253365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82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" y="1124744"/>
            <a:ext cx="9144001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hlinkClick r:id="rId3"/>
            </a:endParaRPr>
          </a:p>
          <a:p>
            <a:endParaRPr lang="ru-RU" dirty="0">
              <a:hlinkClick r:id="rId3"/>
            </a:endParaRPr>
          </a:p>
          <a:p>
            <a:endParaRPr lang="ru-RU" dirty="0" smtClean="0">
              <a:hlinkClick r:id="rId3"/>
            </a:endParaRPr>
          </a:p>
          <a:p>
            <a:endParaRPr lang="ru-RU" dirty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://flaminguru.ru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" y="3105835"/>
            <a:ext cx="91440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gif-kartinki.ru/vozdushnye-shariki/shariki.gif</a:t>
            </a:r>
            <a:r>
              <a:rPr lang="ru-RU" dirty="0"/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блестяшка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связки разноцветных воздушных шариков.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0120" y="3326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ресурсы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7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>
            <a:hlinkClick r:id="" action="ppaction://hlinkshowjump?jump=nextslide"/>
          </p:cNvPr>
          <p:cNvSpPr/>
          <p:nvPr/>
        </p:nvSpPr>
        <p:spPr>
          <a:xfrm>
            <a:off x="7020272" y="5805264"/>
            <a:ext cx="1491560" cy="57606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-36512" y="315536"/>
            <a:ext cx="91805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выполнения задания: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Прочитать начало пословицы и из предложенных ответов выбрать один ответ.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ответили правильно, то слово - ответ увеличится и прозвучит барабанная дробь. На экране появится стрелка для перехода к следующему заданию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ответили неправильно, то ответ исчезнет.</a:t>
            </a:r>
          </a:p>
          <a:p>
            <a:pPr algn="just"/>
            <a:endParaRPr lang="ru-RU" sz="2400" dirty="0"/>
          </a:p>
          <a:p>
            <a:pPr algn="just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Желаем удачи!</a:t>
            </a:r>
            <a:endParaRPr lang="ru-RU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54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043608" y="2780928"/>
            <a:ext cx="3204356" cy="93610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денег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362062" y="2780928"/>
            <a:ext cx="3234274" cy="93610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почёта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2702799" y="3861048"/>
            <a:ext cx="3372203" cy="96809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плода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020272" y="5805264"/>
            <a:ext cx="1491560" cy="57606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6512" y="764704"/>
            <a:ext cx="91805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хорошего труда нет…</a:t>
            </a:r>
          </a:p>
        </p:txBody>
      </p:sp>
    </p:spTree>
    <p:extLst>
      <p:ext uri="{BB962C8B-B14F-4D97-AF65-F5344CB8AC3E}">
        <p14:creationId xmlns:p14="http://schemas.microsoft.com/office/powerpoint/2010/main" val="192272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151620" y="2762926"/>
            <a:ext cx="3204356" cy="95410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победят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2965309" y="3861048"/>
            <a:ext cx="3249598" cy="8256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смогут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4528806" y="2762926"/>
            <a:ext cx="3372203" cy="95410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перетрут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020272" y="5805264"/>
            <a:ext cx="1491560" cy="57606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83671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Терпенье и труд </a:t>
            </a:r>
            <a:r>
              <a:rPr lang="ru-RU" sz="44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…</a:t>
            </a:r>
            <a:endParaRPr lang="ru-RU" sz="4400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151620" y="2762926"/>
            <a:ext cx="3204356" cy="95410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игрок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2965309" y="3861048"/>
            <a:ext cx="3249598" cy="8256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молодец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4528806" y="2762926"/>
            <a:ext cx="3372203" cy="95410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игрец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020272" y="5805264"/>
            <a:ext cx="1491560" cy="57606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98072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швец, и жнец, и на </a:t>
            </a:r>
            <a:r>
              <a:rPr lang="ru-RU" sz="40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дуде …</a:t>
            </a:r>
            <a:endParaRPr lang="ru-RU" sz="4000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31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043608" y="2780928"/>
            <a:ext cx="3204356" cy="93610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кулаком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362062" y="2780928"/>
            <a:ext cx="3234274" cy="93610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молотком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2702799" y="3861048"/>
            <a:ext cx="3372203" cy="96809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молотом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020272" y="5805264"/>
            <a:ext cx="1491560" cy="57606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6512" y="548680"/>
            <a:ext cx="9180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умел шить золотом, так </a:t>
            </a:r>
            <a:r>
              <a:rPr lang="ru-RU" sz="40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 …</a:t>
            </a:r>
            <a:endParaRPr lang="ru-RU" sz="4000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3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151620" y="2762926"/>
            <a:ext cx="3204356" cy="95410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играет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2965309" y="3861048"/>
            <a:ext cx="3249598" cy="8256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поёт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4528806" y="2762926"/>
            <a:ext cx="3372203" cy="95410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ест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020272" y="5805264"/>
            <a:ext cx="1491560" cy="57606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90872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не работает, </a:t>
            </a:r>
            <a:r>
              <a:rPr lang="ru-RU" sz="40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тот … </a:t>
            </a:r>
            <a:endParaRPr lang="ru-RU" sz="4000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54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2744926" y="4581128"/>
            <a:ext cx="3204356" cy="93610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строят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362062" y="2780928"/>
            <a:ext cx="3234274" cy="93610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работают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549821" y="2780928"/>
            <a:ext cx="3372203" cy="96809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делают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020272" y="5805264"/>
            <a:ext cx="1491560" cy="57606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194" y="98682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Глаза страшатся, а </a:t>
            </a:r>
            <a:r>
              <a:rPr lang="ru-RU" sz="40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руки …</a:t>
            </a:r>
            <a:endParaRPr lang="ru-RU" sz="4000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13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2727951" y="3934924"/>
            <a:ext cx="3204356" cy="93610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танцы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348423" y="2812916"/>
            <a:ext cx="3234274" cy="93610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ждёт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787937" y="2780928"/>
            <a:ext cx="3372203" cy="96809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725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боится</a:t>
            </a:r>
            <a:endParaRPr lang="ru-RU" sz="4000" b="1" dirty="0">
              <a:solidFill>
                <a:srgbClr val="5725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020272" y="5805264"/>
            <a:ext cx="1491560" cy="57606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90872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 </a:t>
            </a:r>
            <a:r>
              <a:rPr lang="ru-RU" sz="40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мастера …</a:t>
            </a:r>
            <a:endParaRPr lang="ru-RU" sz="4000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88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192</Words>
  <Application>Microsoft Office PowerPoint</Application>
  <PresentationFormat>Экран (4:3)</PresentationFormat>
  <Paragraphs>69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</dc:creator>
  <cp:lastModifiedBy>1</cp:lastModifiedBy>
  <cp:revision>35</cp:revision>
  <dcterms:created xsi:type="dcterms:W3CDTF">2016-06-25T12:57:36Z</dcterms:created>
  <dcterms:modified xsi:type="dcterms:W3CDTF">2017-08-01T11:43:36Z</dcterms:modified>
</cp:coreProperties>
</file>