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0" r:id="rId5"/>
    <p:sldId id="259" r:id="rId6"/>
    <p:sldId id="26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BA71-8A13-4377-A07D-C2F4F3DB6FF7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7E68-220C-4635-857B-0E2B09F72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BA71-8A13-4377-A07D-C2F4F3DB6FF7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7E68-220C-4635-857B-0E2B09F72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0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BA71-8A13-4377-A07D-C2F4F3DB6FF7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7E68-220C-4635-857B-0E2B09F72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38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BA71-8A13-4377-A07D-C2F4F3DB6FF7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7E68-220C-4635-857B-0E2B09F72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08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BA71-8A13-4377-A07D-C2F4F3DB6FF7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7E68-220C-4635-857B-0E2B09F72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66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BA71-8A13-4377-A07D-C2F4F3DB6FF7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7E68-220C-4635-857B-0E2B09F72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55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BA71-8A13-4377-A07D-C2F4F3DB6FF7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7E68-220C-4635-857B-0E2B09F72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8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BA71-8A13-4377-A07D-C2F4F3DB6FF7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7E68-220C-4635-857B-0E2B09F72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06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BA71-8A13-4377-A07D-C2F4F3DB6FF7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7E68-220C-4635-857B-0E2B09F72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24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BA71-8A13-4377-A07D-C2F4F3DB6FF7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7E68-220C-4635-857B-0E2B09F72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49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BA71-8A13-4377-A07D-C2F4F3DB6FF7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7E68-220C-4635-857B-0E2B09F72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0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3BA71-8A13-4377-A07D-C2F4F3DB6FF7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77E68-220C-4635-857B-0E2B09F72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7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69997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846833" y="1062157"/>
            <a:ext cx="4211730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0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Запомним цифры</a:t>
            </a: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5567150" y="4089640"/>
            <a:ext cx="385548" cy="5199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2819684" y="3659748"/>
            <a:ext cx="323989" cy="56134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4198537" y="4939226"/>
            <a:ext cx="402131" cy="50599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1991545" y="4939226"/>
            <a:ext cx="357501" cy="5780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6672064" y="4961630"/>
            <a:ext cx="396044" cy="55560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9120336" y="4961630"/>
            <a:ext cx="504056" cy="62761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8976320" y="1998971"/>
            <a:ext cx="325192" cy="59925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rId3" action="ppaction://hlinksldjump" highlightClick="1"/>
          </p:cNvPr>
          <p:cNvSpPr/>
          <p:nvPr/>
        </p:nvSpPr>
        <p:spPr>
          <a:xfrm>
            <a:off x="5567151" y="2298598"/>
            <a:ext cx="502853" cy="62634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5-конечная звезда 2"/>
          <p:cNvSpPr/>
          <p:nvPr/>
        </p:nvSpPr>
        <p:spPr>
          <a:xfrm>
            <a:off x="2764384" y="2298597"/>
            <a:ext cx="1836284" cy="164182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8" name="5-конечная звезда 27"/>
          <p:cNvSpPr/>
          <p:nvPr/>
        </p:nvSpPr>
        <p:spPr>
          <a:xfrm>
            <a:off x="5195901" y="3778712"/>
            <a:ext cx="1836284" cy="164182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8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0" name="5-конечная звезда 29"/>
          <p:cNvSpPr/>
          <p:nvPr/>
        </p:nvSpPr>
        <p:spPr>
          <a:xfrm>
            <a:off x="8058178" y="1662053"/>
            <a:ext cx="1836284" cy="164182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2593298" y="2298597"/>
            <a:ext cx="2007370" cy="179104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rId5" action="ppaction://hlinksldjump" highlightClick="1"/>
          </p:cNvPr>
          <p:cNvSpPr/>
          <p:nvPr/>
        </p:nvSpPr>
        <p:spPr>
          <a:xfrm>
            <a:off x="8058178" y="1662053"/>
            <a:ext cx="1836284" cy="181566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rId6" action="ppaction://hlinksldjump" highlightClick="1"/>
          </p:cNvPr>
          <p:cNvSpPr/>
          <p:nvPr/>
        </p:nvSpPr>
        <p:spPr>
          <a:xfrm>
            <a:off x="5216577" y="3777521"/>
            <a:ext cx="1851531" cy="166770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1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332656"/>
            <a:ext cx="4199300" cy="2949722"/>
          </a:xfrm>
          <a:prstGeom prst="rect">
            <a:avLst/>
          </a:prstGeom>
        </p:spPr>
      </p:pic>
      <p:sp>
        <p:nvSpPr>
          <p:cNvPr id="4" name="5-конечная звезда 3"/>
          <p:cNvSpPr/>
          <p:nvPr/>
        </p:nvSpPr>
        <p:spPr>
          <a:xfrm>
            <a:off x="1919536" y="4725144"/>
            <a:ext cx="1596788" cy="149443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5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5-конечная звезда 4"/>
          <p:cNvSpPr/>
          <p:nvPr/>
        </p:nvSpPr>
        <p:spPr>
          <a:xfrm>
            <a:off x="5015880" y="3429000"/>
            <a:ext cx="1596788" cy="149443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5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5-конечная звезда 10"/>
          <p:cNvSpPr/>
          <p:nvPr/>
        </p:nvSpPr>
        <p:spPr>
          <a:xfrm>
            <a:off x="8184232" y="4005064"/>
            <a:ext cx="1596788" cy="149443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5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Управляющая кнопка: в конец 5">
            <a:hlinkClick r:id="" action="ppaction://hlinkshowjump?jump=nextslide" highlightClick="1"/>
          </p:cNvPr>
          <p:cNvSpPr/>
          <p:nvPr/>
        </p:nvSpPr>
        <p:spPr>
          <a:xfrm>
            <a:off x="4572000" y="6219574"/>
            <a:ext cx="2968052" cy="638426"/>
          </a:xfrm>
          <a:prstGeom prst="actionButtonE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9781020" y="5981075"/>
            <a:ext cx="886981" cy="8769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19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ultnow.ru/upload/veshalka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1" y="0"/>
            <a:ext cx="9139493" cy="68580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3496567" y="4149080"/>
            <a:ext cx="1224136" cy="122413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5" name="Овал 4"/>
          <p:cNvSpPr/>
          <p:nvPr/>
        </p:nvSpPr>
        <p:spPr>
          <a:xfrm>
            <a:off x="1775520" y="3140968"/>
            <a:ext cx="1224136" cy="122413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8" name="Овал 7"/>
          <p:cNvSpPr/>
          <p:nvPr/>
        </p:nvSpPr>
        <p:spPr>
          <a:xfrm>
            <a:off x="8688288" y="3284984"/>
            <a:ext cx="1224136" cy="122413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7" name="Овал 6"/>
          <p:cNvSpPr/>
          <p:nvPr/>
        </p:nvSpPr>
        <p:spPr>
          <a:xfrm>
            <a:off x="1703512" y="1916832"/>
            <a:ext cx="1008112" cy="93610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791744" y="1556792"/>
            <a:ext cx="720080" cy="7200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791744" y="2636912"/>
            <a:ext cx="792088" cy="79208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464152" y="548680"/>
            <a:ext cx="648072" cy="64807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464152" y="1484784"/>
            <a:ext cx="792088" cy="79208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824192" y="2564904"/>
            <a:ext cx="936104" cy="86409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151784" y="764704"/>
            <a:ext cx="576064" cy="57606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855640" y="332656"/>
            <a:ext cx="576064" cy="57606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207568" y="1052736"/>
            <a:ext cx="720080" cy="7200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727848" y="188640"/>
            <a:ext cx="576064" cy="57606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9912424" y="6237312"/>
            <a:ext cx="751070" cy="620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в конец 18">
            <a:hlinkClick r:id="" action="ppaction://hlinkshowjump?jump=nextslide" highlightClick="1"/>
          </p:cNvPr>
          <p:cNvSpPr/>
          <p:nvPr/>
        </p:nvSpPr>
        <p:spPr>
          <a:xfrm>
            <a:off x="4347148" y="6237312"/>
            <a:ext cx="2713219" cy="620689"/>
          </a:xfrm>
          <a:prstGeom prst="actionButtonE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47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motionimages.ru/wp-content/uploads/2010/11/skazochnye-kartinki_uyu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163482" y="3429000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2963" y="4191319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4953" y="3212976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13" name="12-конечная звезда 12"/>
          <p:cNvSpPr/>
          <p:nvPr/>
        </p:nvSpPr>
        <p:spPr>
          <a:xfrm>
            <a:off x="5303912" y="5157192"/>
            <a:ext cx="1152128" cy="1152128"/>
          </a:xfrm>
          <a:prstGeom prst="star1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12-конечная звезда 13"/>
          <p:cNvSpPr/>
          <p:nvPr/>
        </p:nvSpPr>
        <p:spPr>
          <a:xfrm>
            <a:off x="7032104" y="4293096"/>
            <a:ext cx="1152128" cy="1152128"/>
          </a:xfrm>
          <a:prstGeom prst="star1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12-конечная звезда 15"/>
          <p:cNvSpPr/>
          <p:nvPr/>
        </p:nvSpPr>
        <p:spPr>
          <a:xfrm>
            <a:off x="8544272" y="4005064"/>
            <a:ext cx="1152128" cy="1152128"/>
          </a:xfrm>
          <a:prstGeom prst="star1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5640" y="836712"/>
            <a:ext cx="3308086" cy="923330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МОЛОДЕЦ !</a:t>
            </a: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9467318" y="5733256"/>
            <a:ext cx="1200682" cy="11247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91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-fotki.yandex.ru/get/6717/136487634.d12/0_f83b6_4efe603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9157852" cy="6858000"/>
          </a:xfrm>
          <a:prstGeom prst="rect">
            <a:avLst/>
          </a:prstGeom>
          <a:noFill/>
        </p:spPr>
      </p:pic>
      <p:pic>
        <p:nvPicPr>
          <p:cNvPr id="59394" name="Picture 2" descr="http://img0.liveinternet.ru/images/attach/c/2/69/537/69537720_0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2185" y="2564904"/>
            <a:ext cx="999999" cy="1556792"/>
          </a:xfrm>
          <a:prstGeom prst="rect">
            <a:avLst/>
          </a:prstGeom>
          <a:noFill/>
        </p:spPr>
      </p:pic>
      <p:pic>
        <p:nvPicPr>
          <p:cNvPr id="59396" name="Picture 4" descr="http://playcast.ru/uploads/2014/12/10/1101645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7648" y="2996953"/>
            <a:ext cx="2397244" cy="1338461"/>
          </a:xfrm>
          <a:prstGeom prst="rect">
            <a:avLst/>
          </a:prstGeom>
          <a:noFill/>
        </p:spPr>
      </p:pic>
      <p:sp>
        <p:nvSpPr>
          <p:cNvPr id="6" name="12-конечная звезда 5"/>
          <p:cNvSpPr/>
          <p:nvPr/>
        </p:nvSpPr>
        <p:spPr>
          <a:xfrm>
            <a:off x="2135560" y="5373216"/>
            <a:ext cx="1224136" cy="1224136"/>
          </a:xfrm>
          <a:prstGeom prst="star12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4</a:t>
            </a:r>
          </a:p>
        </p:txBody>
      </p:sp>
      <p:sp>
        <p:nvSpPr>
          <p:cNvPr id="7" name="12-конечная звезда 6"/>
          <p:cNvSpPr/>
          <p:nvPr/>
        </p:nvSpPr>
        <p:spPr>
          <a:xfrm>
            <a:off x="5519936" y="4581128"/>
            <a:ext cx="1368152" cy="1224136"/>
          </a:xfrm>
          <a:prstGeom prst="star12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1</a:t>
            </a:r>
          </a:p>
        </p:txBody>
      </p:sp>
      <p:sp>
        <p:nvSpPr>
          <p:cNvPr id="8" name="12-конечная звезда 7"/>
          <p:cNvSpPr/>
          <p:nvPr/>
        </p:nvSpPr>
        <p:spPr>
          <a:xfrm>
            <a:off x="3575720" y="4653136"/>
            <a:ext cx="1296144" cy="1152128"/>
          </a:xfrm>
          <a:prstGeom prst="star12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2</a:t>
            </a:r>
          </a:p>
        </p:txBody>
      </p:sp>
      <p:sp>
        <p:nvSpPr>
          <p:cNvPr id="9" name="12-конечная звезда 8"/>
          <p:cNvSpPr/>
          <p:nvPr/>
        </p:nvSpPr>
        <p:spPr>
          <a:xfrm>
            <a:off x="7536160" y="4653136"/>
            <a:ext cx="1368152" cy="1224136"/>
          </a:xfrm>
          <a:prstGeom prst="star12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3</a:t>
            </a:r>
          </a:p>
        </p:txBody>
      </p:sp>
      <p:sp>
        <p:nvSpPr>
          <p:cNvPr id="3" name="Управляющая кнопка: в конец 2">
            <a:hlinkClick r:id="" action="ppaction://hlinkshowjump?jump=nextslide" highlightClick="1"/>
          </p:cNvPr>
          <p:cNvSpPr/>
          <p:nvPr/>
        </p:nvSpPr>
        <p:spPr>
          <a:xfrm>
            <a:off x="4317167" y="6336704"/>
            <a:ext cx="3218993" cy="521296"/>
          </a:xfrm>
          <a:prstGeom prst="actionButtonE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9848539" y="5877272"/>
            <a:ext cx="833314" cy="980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10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fotohomka.ru/images/Jan/10/9257d4710af6427e39e1e7d7a1051b9e/mini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9204158" cy="6858000"/>
          </a:xfrm>
          <a:prstGeom prst="rect">
            <a:avLst/>
          </a:prstGeom>
          <a:noFill/>
        </p:spPr>
      </p:pic>
      <p:pic>
        <p:nvPicPr>
          <p:cNvPr id="76804" name="Picture 4" descr="http://img0.liveinternet.ru/images/attach/c/7/98/861/98861950_frog__22_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664" y="2420888"/>
            <a:ext cx="1743748" cy="1686372"/>
          </a:xfrm>
          <a:prstGeom prst="rect">
            <a:avLst/>
          </a:prstGeom>
          <a:noFill/>
        </p:spPr>
      </p:pic>
      <p:pic>
        <p:nvPicPr>
          <p:cNvPr id="76806" name="Picture 6" descr="http://clipartix.com/wp-content/uploads/2016/04/Funny-frogs-cartoon-picture-images-clipar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0136" y="836712"/>
            <a:ext cx="1466528" cy="1466528"/>
          </a:xfrm>
          <a:prstGeom prst="rect">
            <a:avLst/>
          </a:prstGeom>
          <a:noFill/>
        </p:spPr>
      </p:pic>
      <p:pic>
        <p:nvPicPr>
          <p:cNvPr id="76808" name="Picture 8" descr="http://img1.liveinternet.ru/images/attach/c/7/98/861/98861931_frog__19_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720604">
            <a:off x="8759857" y="1969215"/>
            <a:ext cx="1701802" cy="953010"/>
          </a:xfrm>
          <a:prstGeom prst="rect">
            <a:avLst/>
          </a:prstGeom>
          <a:noFill/>
        </p:spPr>
      </p:pic>
      <p:pic>
        <p:nvPicPr>
          <p:cNvPr id="76810" name="Picture 10" descr="http://img-fotki.yandex.ru/get/6412/47407354.771/0_f3524_30758411_ori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11825" y="476673"/>
            <a:ext cx="1159269" cy="1349971"/>
          </a:xfrm>
          <a:prstGeom prst="rect">
            <a:avLst/>
          </a:prstGeom>
          <a:noFill/>
        </p:spPr>
      </p:pic>
      <p:pic>
        <p:nvPicPr>
          <p:cNvPr id="76812" name="Picture 12" descr="https://img-fotki.yandex.ru/get/4804/39663434.657/0_9dfa6_db531371_X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79576" y="3861049"/>
            <a:ext cx="1924716" cy="1484437"/>
          </a:xfrm>
          <a:prstGeom prst="rect">
            <a:avLst/>
          </a:prstGeom>
          <a:noFill/>
        </p:spPr>
      </p:pic>
      <p:pic>
        <p:nvPicPr>
          <p:cNvPr id="8" name="Picture 12" descr="https://img-fotki.yandex.ru/get/4804/39663434.657/0_9dfa6_db531371_X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4295800" y="4077073"/>
            <a:ext cx="1883324" cy="1484437"/>
          </a:xfrm>
          <a:prstGeom prst="rect">
            <a:avLst/>
          </a:prstGeom>
          <a:noFill/>
        </p:spPr>
      </p:pic>
      <p:pic>
        <p:nvPicPr>
          <p:cNvPr id="76820" name="Picture 20" descr="http://img0.liveinternet.ru/images/attach/c/7/98/861/98861672_94108baec04c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75921" y="1772817"/>
            <a:ext cx="2510299" cy="2252097"/>
          </a:xfrm>
          <a:prstGeom prst="rect">
            <a:avLst/>
          </a:prstGeom>
          <a:noFill/>
        </p:spPr>
      </p:pic>
      <p:pic>
        <p:nvPicPr>
          <p:cNvPr id="13" name="Picture 20" descr="http://img0.liveinternet.ru/images/attach/c/7/98/861/98861672_94108baec04c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7968208" y="3356993"/>
            <a:ext cx="2304256" cy="2252097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3431704" y="5993904"/>
            <a:ext cx="936104" cy="864096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2567608" y="5445224"/>
            <a:ext cx="936104" cy="864096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3</a:t>
            </a:r>
          </a:p>
        </p:txBody>
      </p:sp>
      <p:sp>
        <p:nvSpPr>
          <p:cNvPr id="26" name="Овал 25"/>
          <p:cNvSpPr/>
          <p:nvPr/>
        </p:nvSpPr>
        <p:spPr>
          <a:xfrm>
            <a:off x="1631504" y="5877272"/>
            <a:ext cx="936104" cy="864096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9</a:t>
            </a:r>
          </a:p>
        </p:txBody>
      </p:sp>
      <p:sp>
        <p:nvSpPr>
          <p:cNvPr id="27" name="Овал 26"/>
          <p:cNvSpPr/>
          <p:nvPr/>
        </p:nvSpPr>
        <p:spPr>
          <a:xfrm>
            <a:off x="1631504" y="4941168"/>
            <a:ext cx="936104" cy="864096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5</a:t>
            </a:r>
          </a:p>
        </p:txBody>
      </p:sp>
      <p:sp>
        <p:nvSpPr>
          <p:cNvPr id="28" name="Овал 27"/>
          <p:cNvSpPr/>
          <p:nvPr/>
        </p:nvSpPr>
        <p:spPr>
          <a:xfrm>
            <a:off x="8472264" y="5993904"/>
            <a:ext cx="936104" cy="864096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7</a:t>
            </a:r>
          </a:p>
        </p:txBody>
      </p:sp>
      <p:sp>
        <p:nvSpPr>
          <p:cNvPr id="29" name="Овал 28"/>
          <p:cNvSpPr/>
          <p:nvPr/>
        </p:nvSpPr>
        <p:spPr>
          <a:xfrm>
            <a:off x="7850560" y="5235169"/>
            <a:ext cx="936104" cy="864096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2</a:t>
            </a:r>
          </a:p>
        </p:txBody>
      </p:sp>
      <p:sp>
        <p:nvSpPr>
          <p:cNvPr id="30" name="Овал 29"/>
          <p:cNvSpPr/>
          <p:nvPr/>
        </p:nvSpPr>
        <p:spPr>
          <a:xfrm>
            <a:off x="4367808" y="5661248"/>
            <a:ext cx="936104" cy="864096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6</a:t>
            </a:r>
          </a:p>
        </p:txBody>
      </p:sp>
      <p:sp>
        <p:nvSpPr>
          <p:cNvPr id="31" name="Овал 30"/>
          <p:cNvSpPr/>
          <p:nvPr/>
        </p:nvSpPr>
        <p:spPr>
          <a:xfrm>
            <a:off x="7248128" y="5993904"/>
            <a:ext cx="936104" cy="864096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8</a:t>
            </a:r>
          </a:p>
        </p:txBody>
      </p:sp>
      <p:sp>
        <p:nvSpPr>
          <p:cNvPr id="32" name="Овал 31"/>
          <p:cNvSpPr/>
          <p:nvPr/>
        </p:nvSpPr>
        <p:spPr>
          <a:xfrm>
            <a:off x="6312024" y="5373216"/>
            <a:ext cx="936104" cy="864096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10</a:t>
            </a:r>
          </a:p>
        </p:txBody>
      </p:sp>
      <p:sp>
        <p:nvSpPr>
          <p:cNvPr id="33" name="Овал 32"/>
          <p:cNvSpPr/>
          <p:nvPr/>
        </p:nvSpPr>
        <p:spPr>
          <a:xfrm>
            <a:off x="5375920" y="5877272"/>
            <a:ext cx="936104" cy="864096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1</a:t>
            </a: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9728616" y="5805264"/>
            <a:ext cx="999542" cy="10527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88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10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10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10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10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30</Words>
  <Application>Microsoft Office PowerPoint</Application>
  <PresentationFormat>Широкоэкранный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User12</dc:creator>
  <cp:lastModifiedBy>User12</cp:lastModifiedBy>
  <cp:revision>17</cp:revision>
  <dcterms:created xsi:type="dcterms:W3CDTF">2017-07-21T10:09:22Z</dcterms:created>
  <dcterms:modified xsi:type="dcterms:W3CDTF">2017-07-28T09:49:24Z</dcterms:modified>
</cp:coreProperties>
</file>