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4D4"/>
    <a:srgbClr val="FEFE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3CB9-F9D3-40F1-A36B-8FA59D8A24B0}" type="datetimeFigureOut">
              <a:rPr lang="ru-RU" smtClean="0"/>
              <a:pPr/>
              <a:t>01.01.2018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EBB59-EBC9-45BA-A92B-451EE48B9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ru/&#1087;&#1090;&#1080;&#1094;&#1099;-&#1076;&#1077;&#1088;&#1077;&#1074;&#1100;&#1103;-&#1073;&#1077;&#1088;&#1105;&#1079;&#1072;-&#1073;&#1077;&#1088;&#1077;&#1079;&#1099;-&#1089;&#1080;&#1076;&#1103;-1283829/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pixabay.com/ru/&#1076;&#1103;&#1090;&#1077;&#1083;-&#1087;&#1090;&#1080;&#1094;&#1072;-&#1087;&#1088;&#1080;&#1088;&#1086;&#1076;&#1072;-&#1078;&#1080;&#1074;&#1086;&#1090;&#1085;&#1086;&#1077;-bird-270144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ixabay.com/ru/&#1097;&#1077;&#1075;&#1086;&#1083;-&#1087;&#1090;&#1080;&#1094;&#1072;-&#1078;&#1077;&#1083;&#1090;&#1099;&#1081;-&#1073;&#1088;&#1072;&#1091;&#1085;-45822/" TargetMode="External"/><Relationship Id="rId5" Type="http://schemas.openxmlformats.org/officeDocument/2006/relationships/hyperlink" Target="https://pixabay.com/ru/&#1094;&#1074;&#1077;&#1090;&#1099;-&#1087;&#1090;&#1080;&#1094;&#1099;-&#1089;&#1074;&#1072;&#1076;&#1100;&#1073;&#1099;-&#1092;&#1086;&#1085;-&#1091;&#1082;&#1088;&#1072;&#1096;&#1077;&#1085;&#1080;&#1077;-267825/" TargetMode="External"/><Relationship Id="rId10" Type="http://schemas.openxmlformats.org/officeDocument/2006/relationships/hyperlink" Target="https://pixabay.com/ru/&#1087;&#1090;&#1080;&#1094;&#1072;-&#1076;&#1103;&#1090;&#1077;&#1083;-&#1078;&#1080;&#1074;&#1072;&#1103;-&#1087;&#1088;&#1080;&#1088;&#1086;&#1076;&#1072;-2827990/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s://pixabay.com/ru/&#1087;&#1090;&#1080;&#1094;&#1099;-&#1082;&#1088;&#1072;&#1089;&#1086;&#1095;&#1085;&#1099;&#1081;-&#1092;&#1086;&#1085;-&#1086;&#1073;&#1086;&#1080;-&#1092;&#1086;&#1088;&#1084;&#1099;-288061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птицы презентация\flowers-267825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angle"/>
            <a:contourClr>
              <a:srgbClr val="FFFFFF"/>
            </a:contourClr>
          </a:sp3d>
        </p:spPr>
      </p:pic>
      <p:pic>
        <p:nvPicPr>
          <p:cNvPr id="1027" name="Picture 3" descr="C:\Users\Дом\Desktop\птицы презентация\birds-2880611_960_7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16161">
            <a:off x="2696268" y="1913309"/>
            <a:ext cx="3836063" cy="3836063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1250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1028" name="Picture 4" descr="C:\Users\Дом\Desktop\птицы презентация\goldfinch-45822__3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45673">
            <a:off x="3384160" y="2277403"/>
            <a:ext cx="2346491" cy="323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Блок-схема: перфолента 6"/>
          <p:cNvSpPr/>
          <p:nvPr/>
        </p:nvSpPr>
        <p:spPr>
          <a:xfrm rot="21018327">
            <a:off x="2081338" y="386153"/>
            <a:ext cx="5623071" cy="1368152"/>
          </a:xfrm>
          <a:prstGeom prst="flowChartPunchedTape">
            <a:avLst/>
          </a:prstGeom>
          <a:solidFill>
            <a:srgbClr val="DAC4D4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Узнай по -силуэту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Дом\Desktop\птицы презентация\goldfinch-45822__34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204864"/>
            <a:ext cx="2133600" cy="3238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55576" y="6237312"/>
            <a:ext cx="54006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1400" b="1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игра для детей дошкольного возраста по лексической теме : « Птицы»</a:t>
            </a:r>
            <a:endParaRPr lang="ru-RU" sz="1400" b="1" dirty="0">
              <a:ln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птицы презентация\flowers-267825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Блок-схема: перфолента 6"/>
          <p:cNvSpPr/>
          <p:nvPr/>
        </p:nvSpPr>
        <p:spPr>
          <a:xfrm rot="21018327">
            <a:off x="2081338" y="386153"/>
            <a:ext cx="5623071" cy="1368152"/>
          </a:xfrm>
          <a:prstGeom prst="flowChartPunchedTape">
            <a:avLst/>
          </a:prstGeom>
          <a:solidFill>
            <a:srgbClr val="DAC4D4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Узнай по -силуэту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Птицы, Деревья, Берёза, Березы, Сидя, Розовый, Брау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276872"/>
            <a:ext cx="4032448" cy="3816425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9" name="Picture 2" descr="C:\Users\Дом\Desktop\птицы презентация\woodpecker-2701446_960_7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924944"/>
            <a:ext cx="2479276" cy="2664296"/>
          </a:xfrm>
          <a:prstGeom prst="rect">
            <a:avLst/>
          </a:prstGeom>
          <a:noFill/>
        </p:spPr>
      </p:pic>
      <p:sp>
        <p:nvSpPr>
          <p:cNvPr id="14" name="Овальная выноска 13"/>
          <p:cNvSpPr/>
          <p:nvPr/>
        </p:nvSpPr>
        <p:spPr>
          <a:xfrm rot="19163106">
            <a:off x="5276395" y="2124075"/>
            <a:ext cx="1888133" cy="1800200"/>
          </a:xfrm>
          <a:prstGeom prst="wedgeEllipseCallout">
            <a:avLst/>
          </a:prstGeom>
          <a:ln w="127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птицы презентация\flowers-267825_960_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Блок-схема: перфолента 6"/>
          <p:cNvSpPr/>
          <p:nvPr/>
        </p:nvSpPr>
        <p:spPr>
          <a:xfrm rot="21018327">
            <a:off x="1947412" y="466833"/>
            <a:ext cx="5668740" cy="1465054"/>
          </a:xfrm>
          <a:prstGeom prst="flowChartPunchedTape">
            <a:avLst/>
          </a:prstGeom>
          <a:solidFill>
            <a:srgbClr val="DAC4D4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Лесной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доктор-дятел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Птицы, Деревья, Берёза, Березы, Сидя, Розовый, Брау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276872"/>
            <a:ext cx="4032448" cy="3816425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27000"/>
          </a:effectLst>
        </p:spPr>
      </p:pic>
      <p:sp>
        <p:nvSpPr>
          <p:cNvPr id="14" name="Овальная выноска 13"/>
          <p:cNvSpPr/>
          <p:nvPr/>
        </p:nvSpPr>
        <p:spPr>
          <a:xfrm rot="19163106">
            <a:off x="5222060" y="2106188"/>
            <a:ext cx="2038518" cy="1800200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Стихотворение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Птица, Дятел, Живая Прир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492896"/>
            <a:ext cx="338437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1403648" y="1720840"/>
            <a:ext cx="64807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hlinkClick r:id="rId5"/>
              </a:rPr>
              <a:t>https://pixabay.com/ru/цветы-птицы-свадьбы-фон-украшение-267825/</a:t>
            </a:r>
            <a:endParaRPr lang="ru-RU" dirty="0" smtClean="0"/>
          </a:p>
          <a:p>
            <a:pPr lvl="0"/>
            <a:r>
              <a:rPr lang="ru-RU" u="sng" dirty="0" smtClean="0">
                <a:hlinkClick r:id="rId6"/>
              </a:rPr>
              <a:t>https://pixabay.com/ru/щегол-птица-желтый-браун-45822/</a:t>
            </a:r>
            <a:endParaRPr lang="ru-RU" dirty="0" smtClean="0"/>
          </a:p>
          <a:p>
            <a:pPr lvl="0"/>
            <a:r>
              <a:rPr lang="ru-RU" u="sng" dirty="0" smtClean="0">
                <a:hlinkClick r:id="rId7"/>
              </a:rPr>
              <a:t>https://pixabay.com/ru/дятел-птица-природа-животное-bird-2701446/</a:t>
            </a:r>
            <a:endParaRPr lang="ru-RU" dirty="0" smtClean="0"/>
          </a:p>
          <a:p>
            <a:pPr lvl="0"/>
            <a:r>
              <a:rPr lang="ru-RU" u="sng" dirty="0" smtClean="0">
                <a:hlinkClick r:id="rId8"/>
              </a:rPr>
              <a:t>https://pixabay.com/ru/птицы-деревья-берёза-березы-сидя-1283829/</a:t>
            </a:r>
            <a:endParaRPr lang="ru-RU" dirty="0" smtClean="0"/>
          </a:p>
          <a:p>
            <a:pPr lvl="0"/>
            <a:r>
              <a:rPr lang="ru-RU" u="sng" dirty="0" smtClean="0">
                <a:hlinkClick r:id="rId9"/>
              </a:rPr>
              <a:t>https://pixabay.com/ru/птицы-красочный-фон-обои-формы-2880611/</a:t>
            </a:r>
            <a:endParaRPr lang="ru-RU" dirty="0" smtClean="0"/>
          </a:p>
          <a:p>
            <a:pPr lvl="0"/>
            <a:r>
              <a:rPr lang="ru-RU" u="sng" dirty="0" smtClean="0">
                <a:hlinkClick r:id="rId10"/>
              </a:rPr>
              <a:t>https://pixabay.com/ru/птица-дятел-живая-природа-2827990/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1" animBg="1"/>
      <p:bldP spid="14" grpId="2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49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10</cp:revision>
  <dcterms:created xsi:type="dcterms:W3CDTF">2017-12-31T21:15:50Z</dcterms:created>
  <dcterms:modified xsi:type="dcterms:W3CDTF">2018-01-01T19:04:28Z</dcterms:modified>
</cp:coreProperties>
</file>