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4CB6-D930-4C9A-9D48-294AC33D9F7A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C335-F81A-4323-AF73-523D20FB8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4CB6-D930-4C9A-9D48-294AC33D9F7A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C335-F81A-4323-AF73-523D20FB8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4CB6-D930-4C9A-9D48-294AC33D9F7A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C335-F81A-4323-AF73-523D20FB8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4CB6-D930-4C9A-9D48-294AC33D9F7A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C335-F81A-4323-AF73-523D20FB8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4CB6-D930-4C9A-9D48-294AC33D9F7A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C335-F81A-4323-AF73-523D20FB8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4CB6-D930-4C9A-9D48-294AC33D9F7A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C335-F81A-4323-AF73-523D20FB8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4CB6-D930-4C9A-9D48-294AC33D9F7A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C335-F81A-4323-AF73-523D20FB8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4CB6-D930-4C9A-9D48-294AC33D9F7A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C335-F81A-4323-AF73-523D20FB8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4CB6-D930-4C9A-9D48-294AC33D9F7A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C335-F81A-4323-AF73-523D20FB8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4CB6-D930-4C9A-9D48-294AC33D9F7A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C335-F81A-4323-AF73-523D20FB8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4CB6-D930-4C9A-9D48-294AC33D9F7A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C335-F81A-4323-AF73-523D20FB8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64CB6-D930-4C9A-9D48-294AC33D9F7A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8C335-F81A-4323-AF73-523D20FB8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ru/&#1074;&#1086;&#1089;&#1077;&#1084;&#1100;-&#1079;&#1077;&#1083;&#1105;&#1085;&#1099;&#1081;-&#1088;&#1072;&#1084;&#1082;&#1072;-&#1092;&#1086;&#1090;&#1086;&#1088;&#1072;&#1084;&#1082;&#1072;-2083756/" TargetMode="External"/><Relationship Id="rId2" Type="http://schemas.openxmlformats.org/officeDocument/2006/relationships/hyperlink" Target="https://pixabay.com/ru/&#1094;&#1074;&#1077;&#1090;&#1099;-&#1089;&#1080;&#1084;&#1074;&#1086;&#1083;-&#1074;&#1086;&#1089;&#1100;&#1084;&#1086;&#1077;-&#1084;&#1072;&#1088;&#1090;&#1072;-2082136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ru/&#1094;&#1074;&#1077;&#1090;&#1099;-&#1078;&#1077;&#1083;&#1090;&#1099;&#1081;-&#1087;&#1088;&#1080;&#1088;&#1086;&#1076;&#1072;-&#1103;&#1088;&#1082;&#1080;&#1081;-&#1074;&#1077;&#1089;&#1085;&#1072;-689979/" TargetMode="External"/><Relationship Id="rId5" Type="http://schemas.openxmlformats.org/officeDocument/2006/relationships/hyperlink" Target="https://pixabay.com/ru/&#1087;&#1086;&#1076;&#1089;&#1085;&#1077;&#1078;&#1085;&#1080;&#1082;&#1080;-&#1094;&#1074;&#1077;&#1090;&#1099;-&#1073;&#1077;&#1083;&#1099;&#1081;-&#1079;&#1077;&#1083;&#1077;&#1085;&#1100;-1252835/" TargetMode="External"/><Relationship Id="rId4" Type="http://schemas.openxmlformats.org/officeDocument/2006/relationships/hyperlink" Target="https://pixabay.com/ru/&#1073;&#1091;&#1082;&#1077;&#1090;-&#1094;&#1074;&#1077;&#1090;&#1099;-&#1094;&#1074;&#1077;&#1090;&#1086;&#1095;&#1085;&#1099;&#1081;-&#1088;&#1086;&#1079;&#1099;-245246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214445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«Мамин праздник на пороге»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43512"/>
            <a:ext cx="7272366" cy="49528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14338" name="Picture 2" descr="Восемь, Зелёный, Рамка, Фоторамка, Поздравл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357299"/>
            <a:ext cx="2661462" cy="4000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Букет, Цветы, Цветочный, Розы, Разноцвет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66"/>
            <a:ext cx="5786430" cy="578643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3071810"/>
            <a:ext cx="5072098" cy="200026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Содержимое 11" descr="Подснежники, Цветы, Белый, Зелень, Весна, Март, 8 Марта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572032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972056" cy="1162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86446" y="1435100"/>
            <a:ext cx="2928958" cy="46910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Цветы, Желтый, Природа, Яркий, Весна, Цветение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5254626" cy="3905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ссылки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hlinkClick r:id="rId2"/>
              </a:rPr>
              <a:t>https://pixabay.com/ru/</a:t>
            </a:r>
            <a:r>
              <a:rPr lang="ru-RU" sz="2000" dirty="0" smtClean="0">
                <a:hlinkClick r:id="rId2"/>
              </a:rPr>
              <a:t>цветы-символ-восьмое-марта-2082136/</a:t>
            </a:r>
            <a:endParaRPr lang="ru-RU" sz="2000" dirty="0" smtClean="0"/>
          </a:p>
          <a:p>
            <a:r>
              <a:rPr lang="en-US" sz="2000" dirty="0" smtClean="0">
                <a:hlinkClick r:id="rId3"/>
              </a:rPr>
              <a:t>https://pixabay.com/ru/</a:t>
            </a:r>
            <a:r>
              <a:rPr lang="ru-RU" sz="2000" dirty="0" smtClean="0">
                <a:hlinkClick r:id="rId3"/>
              </a:rPr>
              <a:t>восемь-зелёный-рамка-фоторамка-2083756/</a:t>
            </a:r>
            <a:endParaRPr lang="ru-RU" sz="2000" dirty="0" smtClean="0"/>
          </a:p>
          <a:p>
            <a:r>
              <a:rPr lang="en-US" sz="2000" dirty="0" smtClean="0">
                <a:hlinkClick r:id="rId4"/>
              </a:rPr>
              <a:t>https://pixabay.com/ru/</a:t>
            </a:r>
            <a:r>
              <a:rPr lang="ru-RU" sz="2000" dirty="0" smtClean="0">
                <a:hlinkClick r:id="rId4"/>
              </a:rPr>
              <a:t>букет-цветы-цветочный-розы-2452469/</a:t>
            </a:r>
            <a:endParaRPr lang="ru-RU" sz="2000" dirty="0" smtClean="0"/>
          </a:p>
          <a:p>
            <a:r>
              <a:rPr lang="en-US" sz="2000" dirty="0" smtClean="0">
                <a:hlinkClick r:id="rId5"/>
              </a:rPr>
              <a:t>https://pixabay.com/ru/</a:t>
            </a:r>
            <a:r>
              <a:rPr lang="ru-RU" sz="2000" dirty="0" smtClean="0">
                <a:hlinkClick r:id="rId5"/>
              </a:rPr>
              <a:t>подснежники-цветы-белый-зелень-1252835/</a:t>
            </a:r>
            <a:endParaRPr lang="ru-RU" sz="2000" dirty="0" smtClean="0"/>
          </a:p>
          <a:p>
            <a:r>
              <a:rPr lang="en-US" sz="2000" dirty="0" smtClean="0">
                <a:hlinkClick r:id="rId6"/>
              </a:rPr>
              <a:t>https://pixabay.com/ru/</a:t>
            </a:r>
            <a:r>
              <a:rPr lang="ru-RU" sz="2000" dirty="0" smtClean="0">
                <a:hlinkClick r:id="rId6"/>
              </a:rPr>
              <a:t>цветы-желтый-природа-яркий-весна-689979/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32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«Мамин праздник на пороге»</vt:lpstr>
      <vt:lpstr>Слайд 2</vt:lpstr>
      <vt:lpstr>Слайд 3</vt:lpstr>
      <vt:lpstr>Слайд 4</vt:lpstr>
      <vt:lpstr>ссылки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«Мамин праздник на пороге»</dc:title>
  <dc:creator>Татьяна</dc:creator>
  <cp:lastModifiedBy>Татьяна</cp:lastModifiedBy>
  <cp:revision>5</cp:revision>
  <dcterms:created xsi:type="dcterms:W3CDTF">2018-02-02T17:02:23Z</dcterms:created>
  <dcterms:modified xsi:type="dcterms:W3CDTF">2018-02-03T18:22:22Z</dcterms:modified>
</cp:coreProperties>
</file>