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65ED8-6B56-4453-A600-8AF6ABFF11E3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C7F47-6C05-4270-8CBC-6B46295A8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C7F47-6C05-4270-8CBC-6B46295A8A2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foto.my.mail.ru/mail/elena195008/_blogs/i-6143.gif" TargetMode="External"/><Relationship Id="rId2" Type="http://schemas.openxmlformats.org/officeDocument/2006/relationships/hyperlink" Target="http://pobedpix.com/kartinka-domik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obedpix.com/kubik-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на математическое развитие дошкольников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Наталья\Desktop\Making-The-right-ch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2592288" cy="2592288"/>
          </a:xfrm>
          <a:prstGeom prst="rect">
            <a:avLst/>
          </a:prstGeom>
          <a:noFill/>
        </p:spPr>
      </p:pic>
      <p:pic>
        <p:nvPicPr>
          <p:cNvPr id="5" name="Picture 2" descr="C:\Users\Наталья\Desktop\Making-The-right-ch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861048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этажей в доме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1 дом" descr="02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l="12978" r="28619" b="7430"/>
          <a:stretch>
            <a:fillRect/>
          </a:stretch>
        </p:blipFill>
        <p:spPr>
          <a:xfrm>
            <a:off x="323528" y="1124744"/>
            <a:ext cx="1296144" cy="1152128"/>
          </a:xfrm>
        </p:spPr>
      </p:pic>
      <p:pic>
        <p:nvPicPr>
          <p:cNvPr id="6" name="4 дом" descr="10905510-Two-high-houses-on-a-white-background-The-house-with-a-green--Stock-Photo.jpg"/>
          <p:cNvPicPr>
            <a:picLocks noChangeAspect="1"/>
          </p:cNvPicPr>
          <p:nvPr/>
        </p:nvPicPr>
        <p:blipFill>
          <a:blip r:embed="rId4" cstate="print"/>
          <a:srcRect t="10633" r="51866" b="6964"/>
          <a:stretch>
            <a:fillRect/>
          </a:stretch>
        </p:blipFill>
        <p:spPr>
          <a:xfrm>
            <a:off x="7308304" y="2852936"/>
            <a:ext cx="1440160" cy="2029316"/>
          </a:xfrm>
          <a:prstGeom prst="rect">
            <a:avLst/>
          </a:prstGeom>
        </p:spPr>
      </p:pic>
      <p:pic>
        <p:nvPicPr>
          <p:cNvPr id="7" name="2 дом" descr="1434954431_auid9owgai5hshm.jpg"/>
          <p:cNvPicPr>
            <a:picLocks noChangeAspect="1"/>
          </p:cNvPicPr>
          <p:nvPr/>
        </p:nvPicPr>
        <p:blipFill>
          <a:blip r:embed="rId5" cstate="print"/>
          <a:srcRect t="1979" r="440" b="1038"/>
          <a:stretch>
            <a:fillRect/>
          </a:stretch>
        </p:blipFill>
        <p:spPr>
          <a:xfrm>
            <a:off x="7668344" y="5301208"/>
            <a:ext cx="1324065" cy="1224136"/>
          </a:xfrm>
          <a:prstGeom prst="rect">
            <a:avLst/>
          </a:prstGeom>
        </p:spPr>
      </p:pic>
      <p:pic>
        <p:nvPicPr>
          <p:cNvPr id="8" name="3 дом" descr="more-similar-stock-images-of-multi-storey-house-653269.jpg"/>
          <p:cNvPicPr>
            <a:picLocks noChangeAspect="1"/>
          </p:cNvPicPr>
          <p:nvPr/>
        </p:nvPicPr>
        <p:blipFill>
          <a:blip r:embed="rId6" cstate="print"/>
          <a:srcRect l="15583" t="4140" r="14866" b="15406"/>
          <a:stretch>
            <a:fillRect/>
          </a:stretch>
        </p:blipFill>
        <p:spPr>
          <a:xfrm>
            <a:off x="7596336" y="1124744"/>
            <a:ext cx="1152128" cy="1425001"/>
          </a:xfrm>
          <a:prstGeom prst="rect">
            <a:avLst/>
          </a:prstGeom>
        </p:spPr>
      </p:pic>
      <p:pic>
        <p:nvPicPr>
          <p:cNvPr id="9" name="5 дом" descr="i.jpg"/>
          <p:cNvPicPr>
            <a:picLocks noChangeAspect="1"/>
          </p:cNvPicPr>
          <p:nvPr/>
        </p:nvPicPr>
        <p:blipFill>
          <a:blip r:embed="rId7" cstate="print"/>
          <a:srcRect l="7409" b="543"/>
          <a:stretch>
            <a:fillRect/>
          </a:stretch>
        </p:blipFill>
        <p:spPr>
          <a:xfrm>
            <a:off x="395536" y="2492896"/>
            <a:ext cx="1080120" cy="1748499"/>
          </a:xfrm>
          <a:prstGeom prst="rect">
            <a:avLst/>
          </a:prstGeom>
        </p:spPr>
      </p:pic>
      <p:pic>
        <p:nvPicPr>
          <p:cNvPr id="10" name="9 дом" descr="b48041d490c825ad0e88646ac12b3abe.jpeg"/>
          <p:cNvPicPr>
            <a:picLocks noChangeAspect="1"/>
          </p:cNvPicPr>
          <p:nvPr/>
        </p:nvPicPr>
        <p:blipFill>
          <a:blip r:embed="rId8" cstate="print"/>
          <a:srcRect l="30531" r="29778" b="6976"/>
          <a:stretch>
            <a:fillRect/>
          </a:stretch>
        </p:blipFill>
        <p:spPr>
          <a:xfrm>
            <a:off x="395536" y="4365104"/>
            <a:ext cx="1032942" cy="2304256"/>
          </a:xfrm>
          <a:prstGeom prst="rect">
            <a:avLst/>
          </a:prstGeom>
        </p:spPr>
      </p:pic>
      <p:sp>
        <p:nvSpPr>
          <p:cNvPr id="11" name="1"/>
          <p:cNvSpPr txBox="1"/>
          <p:nvPr/>
        </p:nvSpPr>
        <p:spPr>
          <a:xfrm>
            <a:off x="4355976" y="494116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2"/>
          <p:cNvSpPr txBox="1"/>
          <p:nvPr/>
        </p:nvSpPr>
        <p:spPr>
          <a:xfrm>
            <a:off x="3419872" y="414908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3"/>
          <p:cNvSpPr txBox="1"/>
          <p:nvPr/>
        </p:nvSpPr>
        <p:spPr>
          <a:xfrm>
            <a:off x="5508104" y="34290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4"/>
          <p:cNvSpPr txBox="1"/>
          <p:nvPr/>
        </p:nvSpPr>
        <p:spPr>
          <a:xfrm>
            <a:off x="3779912" y="54452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5"/>
          <p:cNvSpPr txBox="1"/>
          <p:nvPr/>
        </p:nvSpPr>
        <p:spPr>
          <a:xfrm>
            <a:off x="5436096" y="220486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6"/>
          <p:cNvSpPr txBox="1"/>
          <p:nvPr/>
        </p:nvSpPr>
        <p:spPr>
          <a:xfrm>
            <a:off x="3635896" y="198884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7"/>
          <p:cNvSpPr txBox="1"/>
          <p:nvPr/>
        </p:nvSpPr>
        <p:spPr>
          <a:xfrm>
            <a:off x="4932040" y="42930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"/>
          <p:cNvSpPr txBox="1"/>
          <p:nvPr/>
        </p:nvSpPr>
        <p:spPr>
          <a:xfrm>
            <a:off x="5220072" y="494116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9"/>
          <p:cNvSpPr txBox="1"/>
          <p:nvPr/>
        </p:nvSpPr>
        <p:spPr>
          <a:xfrm>
            <a:off x="4499992" y="184482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0"/>
          <p:cNvSpPr txBox="1"/>
          <p:nvPr/>
        </p:nvSpPr>
        <p:spPr>
          <a:xfrm>
            <a:off x="4283968" y="314096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18125 -0.49306 " pathEditMode="relative" ptsTypes="AA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292 0.00092 L 0.275 -0.2927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47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20469 0.5037 " pathEditMode="relative" ptsTypes="AA">
                                      <p:cBhvr>
                                        <p:cTn id="9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11025 -0.24144 " pathEditMode="relative" ptsTypes="AA">
                                      <p:cBhvr>
                                        <p:cTn id="10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31493 0.18871 " pathEditMode="relative" ptsTypes="AA">
                                      <p:cBhvr>
                                        <p:cTn id="1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3 0.15726 " pathEditMode="relative" ptsTypes="AA">
                                      <p:cBhvr>
                                        <p:cTn id="1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 знак</a:t>
            </a:r>
            <a:endParaRPr lang="ru-RU" dirty="0"/>
          </a:p>
        </p:txBody>
      </p:sp>
      <p:pic>
        <p:nvPicPr>
          <p:cNvPr id="6" name="Рисунок 5" descr="птич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4078409" cy="2422575"/>
          </a:xfrm>
          <a:prstGeom prst="rect">
            <a:avLst/>
          </a:prstGeom>
        </p:spPr>
      </p:pic>
      <p:pic>
        <p:nvPicPr>
          <p:cNvPr id="8" name="Рисунок 7" descr="птички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3140969"/>
            <a:ext cx="4364121" cy="2592288"/>
          </a:xfrm>
          <a:prstGeom prst="rect">
            <a:avLst/>
          </a:prstGeom>
        </p:spPr>
      </p:pic>
      <p:pic>
        <p:nvPicPr>
          <p:cNvPr id="10" name="Рисунок 9" descr="пти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16083" y="2492896"/>
            <a:ext cx="3529574" cy="26471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03848" y="5373216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5301208"/>
            <a:ext cx="769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30120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&lt;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1 -0.31475 " pathEditMode="relative" ptsTypes="A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 примеры</a:t>
            </a:r>
            <a:endParaRPr lang="ru-RU" dirty="0"/>
          </a:p>
        </p:txBody>
      </p:sp>
      <p:pic>
        <p:nvPicPr>
          <p:cNvPr id="3" name="Рисунок 2" descr="0_904af_55f9eec1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1551572" cy="1596410"/>
          </a:xfrm>
          <a:prstGeom prst="rect">
            <a:avLst/>
          </a:prstGeom>
        </p:spPr>
      </p:pic>
      <p:pic>
        <p:nvPicPr>
          <p:cNvPr id="4" name="Рисунок 3" descr="1_52553a2f7da8752553a2f7dac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060848"/>
            <a:ext cx="1368152" cy="1316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2204864"/>
            <a:ext cx="619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2276872"/>
            <a:ext cx="619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200600-1.jpg"/>
          <p:cNvPicPr>
            <a:picLocks noChangeAspect="1"/>
          </p:cNvPicPr>
          <p:nvPr/>
        </p:nvPicPr>
        <p:blipFill>
          <a:blip r:embed="rId4" cstate="print"/>
          <a:srcRect t="65625" r="6250"/>
          <a:stretch>
            <a:fillRect/>
          </a:stretch>
        </p:blipFill>
        <p:spPr>
          <a:xfrm>
            <a:off x="3923928" y="4293096"/>
            <a:ext cx="2160240" cy="7920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7864" y="378904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e751c35a55b5157dcbaf5e5cbbf7473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789040"/>
            <a:ext cx="2503256" cy="17160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12160" y="4005064"/>
            <a:ext cx="6238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126876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5301208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6376" y="249289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8384" y="37890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558924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5892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55892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047 L -0.11805 -0.4509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225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3099 L -0.09409 0.3980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83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Используемые интернет- ресурсы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276872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Домики - </a:t>
            </a:r>
            <a:r>
              <a:rPr lang="en-US" dirty="0" smtClean="0">
                <a:hlinkClick r:id="rId2"/>
              </a:rPr>
              <a:t>http://pobedpix.com/kartinka-domik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Воробьи -  </a:t>
            </a:r>
            <a:r>
              <a:rPr lang="en-US" dirty="0" smtClean="0">
                <a:hlinkClick r:id="rId3"/>
              </a:rPr>
              <a:t>https://content.foto.my.mail.ru/mail/elena195008/_blogs/i-6143.gif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717032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Кубики- </a:t>
            </a:r>
            <a:r>
              <a:rPr lang="en-US" dirty="0" smtClean="0">
                <a:hlinkClick r:id="rId4"/>
              </a:rPr>
              <a:t>http://pobedpix.com/kubik-png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56</Words>
  <Application>Microsoft Office PowerPoint</Application>
  <PresentationFormat>Экран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Дидактическая игра  на математическое развитие дошкольников</vt:lpstr>
      <vt:lpstr>Сколько этажей в доме?</vt:lpstr>
      <vt:lpstr>Поставь знак</vt:lpstr>
      <vt:lpstr>Реши примеры</vt:lpstr>
      <vt:lpstr>Используемые интернет-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79</cp:revision>
  <dcterms:created xsi:type="dcterms:W3CDTF">2016-12-13T12:33:31Z</dcterms:created>
  <dcterms:modified xsi:type="dcterms:W3CDTF">2016-12-21T14:04:38Z</dcterms:modified>
</cp:coreProperties>
</file>