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7DB0-974E-4F7E-8257-3E025A8E93E3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F434-41F3-4A4E-A649-59C1F9435C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7DB0-974E-4F7E-8257-3E025A8E93E3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F434-41F3-4A4E-A649-59C1F9435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7DB0-974E-4F7E-8257-3E025A8E93E3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F434-41F3-4A4E-A649-59C1F9435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7DB0-974E-4F7E-8257-3E025A8E93E3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F434-41F3-4A4E-A649-59C1F9435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7DB0-974E-4F7E-8257-3E025A8E93E3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0EF434-41F3-4A4E-A649-59C1F9435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7DB0-974E-4F7E-8257-3E025A8E93E3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F434-41F3-4A4E-A649-59C1F9435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7DB0-974E-4F7E-8257-3E025A8E93E3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F434-41F3-4A4E-A649-59C1F9435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7DB0-974E-4F7E-8257-3E025A8E93E3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F434-41F3-4A4E-A649-59C1F9435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7DB0-974E-4F7E-8257-3E025A8E93E3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F434-41F3-4A4E-A649-59C1F9435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7DB0-974E-4F7E-8257-3E025A8E93E3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F434-41F3-4A4E-A649-59C1F9435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7DB0-974E-4F7E-8257-3E025A8E93E3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F434-41F3-4A4E-A649-59C1F9435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DB7DB0-974E-4F7E-8257-3E025A8E93E3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0EF434-41F3-4A4E-A649-59C1F9435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893244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1" y="0"/>
            <a:ext cx="8964488" cy="17454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1680" y="2060848"/>
            <a:ext cx="58326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ПРИМЕТЫ ОСЕНИ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Рисунок 8" descr="56349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764704"/>
            <a:ext cx="1573907" cy="819150"/>
          </a:xfrm>
          <a:prstGeom prst="rect">
            <a:avLst/>
          </a:prstGeom>
        </p:spPr>
      </p:pic>
      <p:pic>
        <p:nvPicPr>
          <p:cNvPr id="13" name="Рисунок 12" descr="0_4f560_9a6b4bbc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395536"/>
            <a:ext cx="3790950" cy="8253536"/>
          </a:xfrm>
          <a:prstGeom prst="rect">
            <a:avLst/>
          </a:prstGeom>
        </p:spPr>
      </p:pic>
      <p:pic>
        <p:nvPicPr>
          <p:cNvPr id="14" name="Рисунок 13" descr="0_4f560_9a6b4bbc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3050" y="404664"/>
            <a:ext cx="3790950" cy="6336704"/>
          </a:xfrm>
          <a:prstGeom prst="rect">
            <a:avLst/>
          </a:prstGeom>
        </p:spPr>
      </p:pic>
      <p:pic>
        <p:nvPicPr>
          <p:cNvPr id="15" name="Рисунок 14" descr="0_4f560_9a6b4bbc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-1611560"/>
            <a:ext cx="3790950" cy="83529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75656" y="5013176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С.В. Куренкова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КОУ ВО «Борисоглебская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интернат для детей сирот с ОВЗ»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СЕННИЙ ИНЕЙ"/>
          <p:cNvSpPr/>
          <p:nvPr/>
        </p:nvSpPr>
        <p:spPr>
          <a:xfrm>
            <a:off x="179512" y="4725144"/>
            <a:ext cx="4608512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Осиновые листья ложатся лицом вверх  -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к дождливой пог"/>
          <p:cNvSpPr/>
          <p:nvPr/>
        </p:nvSpPr>
        <p:spPr>
          <a:xfrm>
            <a:off x="5724128" y="548680"/>
            <a:ext cx="216024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дождливой погоде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 непогоде"/>
          <p:cNvSpPr/>
          <p:nvPr/>
        </p:nvSpPr>
        <p:spPr>
          <a:xfrm>
            <a:off x="5724128" y="3212976"/>
            <a:ext cx="216024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непогоде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к холодной зиме"/>
          <p:cNvSpPr/>
          <p:nvPr/>
        </p:nvSpPr>
        <p:spPr>
          <a:xfrm>
            <a:off x="5724128" y="1772816"/>
            <a:ext cx="216024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 студеной зиме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7407614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4536504" cy="35283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884368" y="6021288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434 0.00532 C 0.15208 0.00717 0.15972 0.01249 0.16823 0.01526 C 0.16944 0.01642 0.17048 0.01758 0.17187 0.0185 C 0.17309 0.0192 0.17465 0.01897 0.17552 0.02012 C 0.18194 0.02891 0.17066 0.02267 0.18055 0.02683 C 0.18472 0.03053 0.18889 0.03446 0.19288 0.03839 C 0.19531 0.0407 0.20034 0.04487 0.20034 0.0451 C 0.20069 0.04649 0.20087 0.04834 0.20156 0.04972 C 0.20208 0.05111 0.20347 0.05181 0.20399 0.05319 C 0.20746 0.06476 0.20955 0.07748 0.21267 0.08927 C 0.21562 0.10037 0.2158 0.11378 0.21753 0.12535 C 0.21857 0.16605 0.21753 0.21369 0.225 0.2537 C 0.22534 0.2692 0.23281 0.32956 0.22118 0.35245 C 0.21857 0.36263 0.21319 0.37257 0.20764 0.38044 C 0.20521 0.39015 0.20833 0.3809 0.20278 0.38853 C 0.20173 0.38992 0.20121 0.392 0.20034 0.39362 C 0.19531 0.40194 0.1868 0.40611 0.17934 0.40842 C 0.17396 0.41513 0.16302 0.41582 0.1559 0.41813 C 0.14271 0.41767 0.12951 0.41744 0.11632 0.41651 C 0.1125 0.41628 0.10903 0.41189 0.10521 0.41166 C 0.07066 0.41004 0.03611 0.4105 0.00156 0.41004 C -0.0283 0.41143 -0.02674 0.41004 -0.04549 0.41489 C -0.0467 0.41605 -0.04775 0.41744 -0.04913 0.41813 C -0.05157 0.41952 -0.0566 0.42137 -0.0566 0.4216 C -0.05747 0.42253 -0.05799 0.42415 -0.05903 0.42484 C -0.06059 0.42576 -0.06233 0.42576 -0.06389 0.42646 C -0.07865 0.43224 -0.07014 0.4297 -0.054 0.42808 C -0.05816 0.42461 -0.05625 0.42484 -0.05903 0.42484 " pathEditMode="relative" rAng="0" ptsTypes="fffffffffffffffffffffffffff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СЕННИЙ ИНЕЙ"/>
          <p:cNvSpPr/>
          <p:nvPr/>
        </p:nvSpPr>
        <p:spPr>
          <a:xfrm>
            <a:off x="179512" y="4725144"/>
            <a:ext cx="4608512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Листья не торопятся опадать ..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к теплой зиме"/>
          <p:cNvSpPr/>
          <p:nvPr/>
        </p:nvSpPr>
        <p:spPr>
          <a:xfrm>
            <a:off x="5724128" y="548680"/>
            <a:ext cx="216024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теплой зиме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 грибам"/>
          <p:cNvSpPr/>
          <p:nvPr/>
        </p:nvSpPr>
        <p:spPr>
          <a:xfrm>
            <a:off x="5724128" y="3212976"/>
            <a:ext cx="216024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грибам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к ненастью"/>
          <p:cNvSpPr/>
          <p:nvPr/>
        </p:nvSpPr>
        <p:spPr>
          <a:xfrm>
            <a:off x="5724128" y="1772816"/>
            <a:ext cx="216024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 ненастью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4608512" cy="38164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00392" y="6165304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3854 0.02637 C 0.14548 0.02799 0.15139 0.03099 0.15833 0.03284 C 0.16041 0.03562 0.1625 0.03839 0.16458 0.04117 C 0.1658 0.04279 0.16823 0.04603 0.16823 0.04626 C 0.16962 0.05181 0.17222 0.05389 0.1743 0.05921 C 0.1776 0.06753 0.17882 0.07956 0.18055 0.08881 C 0.17986 0.12073 0.18316 0.13807 0.17691 0.16282 C 0.17725 0.18964 0.17743 0.21647 0.17812 0.2433 C 0.17847 0.25347 0.18142 0.26804 0.18298 0.27799 C 0.1835 0.28123 0.18541 0.2877 0.18541 0.28793 C 0.18715 0.31221 0.1868 0.33765 0.19045 0.36171 C 0.18923 0.37581 0.19028 0.3957 0.18055 0.40449 C 0.17656 0.41282 0.17448 0.42577 0.17309 0.43571 C 0.17257 0.43964 0.17257 0.44357 0.17187 0.44728 C 0.17135 0.45074 0.16944 0.45722 0.16944 0.45745 C 0.16892 0.46277 0.16736 0.46809 0.16701 0.47364 C 0.1658 0.48983 0.16649 0.50278 0.16458 0.51804 C 0.16284 0.53284 0.15694 0.54071 0.15087 0.5525 C 0.14132 0.57077 0.1401 0.58349 0.125 0.59691 C 0.12187 0.60338 0.11684 0.60939 0.11146 0.61171 C 0.10868 0.61749 0.10764 0.61957 0.10278 0.62165 C 0.09809 0.62789 0.09409 0.63044 0.08802 0.63321 C 0.07448 0.63206 0.06198 0.62951 0.04843 0.62813 C 0.03489 0.62882 0.01302 0.62651 -0.00209 0.63321 C -0.01858 0.6316 -0.02361 0.6316 -0.01702 0.6316 " pathEditMode="relative" rAng="0" ptsTypes="ffffffffffffffffffffffff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СЕННИЙ ИНЕЙ"/>
          <p:cNvSpPr/>
          <p:nvPr/>
        </p:nvSpPr>
        <p:spPr>
          <a:xfrm>
            <a:off x="179512" y="4725144"/>
            <a:ext cx="4608512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Шерсть зайцев стала белой ..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к теплой зиме"/>
          <p:cNvSpPr/>
          <p:nvPr/>
        </p:nvSpPr>
        <p:spPr>
          <a:xfrm>
            <a:off x="5724128" y="548680"/>
            <a:ext cx="216024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теплой зиме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изитс суровая зима"/>
          <p:cNvSpPr/>
          <p:nvPr/>
        </p:nvSpPr>
        <p:spPr>
          <a:xfrm>
            <a:off x="5724128" y="3212976"/>
            <a:ext cx="216024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близится суровая зима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оро листоп"/>
          <p:cNvSpPr/>
          <p:nvPr/>
        </p:nvSpPr>
        <p:spPr>
          <a:xfrm>
            <a:off x="5724128" y="1772816"/>
            <a:ext cx="216024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скоро листопад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b-123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4968552" cy="35283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44408" y="6237312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3819 0.00532 C 0.14462 0.00786 0.15034 0.01249 0.15677 0.01526 C 0.16406 0.02174 0.16232 0.02637 0.16788 0.0333 C 0.16944 0.04163 0.17291 0.04672 0.17517 0.05481 C 0.17656 0.05967 0.17778 0.06476 0.17899 0.06961 C 0.17934 0.07123 0.18021 0.07447 0.18021 0.0747 C 0.18107 0.0858 0.18229 0.09343 0.18385 0.10407 C 0.18559 0.13136 0.18646 0.15287 0.18507 0.18131 C 0.18472 0.18848 0.18055 0.2012 0.17639 0.20606 C 0.17413 0.2086 0.16909 0.21254 0.16909 0.21277 C 0.16406 0.22248 0.15295 0.23196 0.14427 0.23566 C 0.1368 0.24237 0.12951 0.24607 0.12083 0.24884 C 0.1151 0.25393 0.1092 0.25393 0.10243 0.25532 C 0.09253 0.25486 0.08264 0.25509 0.07274 0.2537 C 0.07014 0.25347 0.06528 0.25046 0.06528 0.25069 C 0.05868 0.25093 0.05225 0.25116 0.04566 0.25208 C 0.0408 0.25278 0.03559 0.25648 0.03073 0.25694 C 0.01718 0.2581 0.00364 0.2581 -0.0099 0.25879 C -0.01476 0.26087 -0.01858 0.26203 -0.02361 0.26203 " pathEditMode="relative" rAng="0" ptsTypes="ffffffffffffffffff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СЕННИЙ ИНЕЙ"/>
          <p:cNvSpPr/>
          <p:nvPr/>
        </p:nvSpPr>
        <p:spPr>
          <a:xfrm>
            <a:off x="179512" y="4725144"/>
            <a:ext cx="4608512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Птица на крышу садится ….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к радуге"/>
          <p:cNvSpPr/>
          <p:nvPr/>
        </p:nvSpPr>
        <p:spPr>
          <a:xfrm>
            <a:off x="5724128" y="548680"/>
            <a:ext cx="216024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радуге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изитс суровая зима"/>
          <p:cNvSpPr/>
          <p:nvPr/>
        </p:nvSpPr>
        <p:spPr>
          <a:xfrm>
            <a:off x="5724128" y="3212976"/>
            <a:ext cx="216024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непогоде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к дождю"/>
          <p:cNvSpPr/>
          <p:nvPr/>
        </p:nvSpPr>
        <p:spPr>
          <a:xfrm>
            <a:off x="5724128" y="1772816"/>
            <a:ext cx="216024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дождю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skvorec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4644008" cy="32905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884368" y="6237312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3628 0.00532 C 0.146 0.01388 0.14705 0.03446 0.15607 0.04649 C 0.15781 0.05365 0.16076 0.06267 0.16337 0.06938 C 0.16475 0.07863 0.16666 0.08326 0.17083 0.09089 C 0.17343 0.10153 0.17673 0.11101 0.1783 0.12211 C 0.1776 0.13229 0.17604 0.15703 0.17083 0.16651 C 0.16875 0.17044 0.16666 0.17414 0.16458 0.17808 C 0.16337 0.18016 0.16093 0.18455 0.16093 0.18478 C 0.15955 0.1901 0.15017 0.20097 0.14618 0.20421 C 0.14427 0.20583 0.14201 0.20652 0.13993 0.20768 C 0.1375 0.20884 0.13264 0.21092 0.13264 0.21115 C 0.12569 0.21947 0.11684 0.22271 0.10781 0.22572 C 0.10382 0.22711 0.10069 0.23104 0.0967 0.23219 C 0.09218 0.23335 0.08767 0.23335 0.08316 0.23381 C 0.07257 0.23844 0.06093 0.23659 0.04982 0.2389 C 0.02656 0.23705 0.00399 0.22988 -0.01927 0.22734 C -0.02118 0.22734 -0.04549 0.23057 -0.05504 0.23057 " pathEditMode="relative" rAng="0" ptsTypes="ffffffffffffffff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348880"/>
            <a:ext cx="6624736" cy="1507604"/>
          </a:xfrm>
          <a:prstGeom prst="rect">
            <a:avLst/>
          </a:prstGeom>
        </p:spPr>
      </p:pic>
      <p:pic>
        <p:nvPicPr>
          <p:cNvPr id="3" name="Рисунок 2" descr="1972406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51281-bigthumbn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4824536" cy="41044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ОСЕННИЙ ИНЕЙ"/>
          <p:cNvSpPr/>
          <p:nvPr/>
        </p:nvSpPr>
        <p:spPr>
          <a:xfrm>
            <a:off x="323528" y="4797152"/>
            <a:ext cx="4608512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Осенний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иней …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к сухой погоде"/>
          <p:cNvSpPr/>
          <p:nvPr/>
        </p:nvSpPr>
        <p:spPr>
          <a:xfrm>
            <a:off x="5724128" y="548680"/>
            <a:ext cx="2016224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сухой погоде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ясн дню"/>
          <p:cNvSpPr/>
          <p:nvPr/>
        </p:nvSpPr>
        <p:spPr>
          <a:xfrm>
            <a:off x="5724128" y="3212976"/>
            <a:ext cx="2016224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ясному дню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дождю"/>
          <p:cNvSpPr/>
          <p:nvPr/>
        </p:nvSpPr>
        <p:spPr>
          <a:xfrm>
            <a:off x="5724128" y="1772816"/>
            <a:ext cx="2016224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дождю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668344" y="6165304"/>
            <a:ext cx="79208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3 0.0074 C 0.10938 0.00671 0.11146 0.00532 0.11355 0.00555 C 0.11546 0.00579 0.11667 0.00833 0.11841 0.00902 C 0.12171 0.01041 0.125 0.01087 0.1283 0.01226 C 0.13212 0.01735 0.13594 0.02174 0.13941 0.02706 C 0.14167 0.03053 0.14688 0.03701 0.14688 0.03724 C 0.14896 0.04834 0.154 0.05782 0.15799 0.06823 C 0.15938 0.0717 0.16285 0.07794 0.16285 0.07817 C 0.16476 0.08557 0.1658 0.09066 0.1691 0.09783 C 0.17136 0.11309 0.17587 0.12789 0.18021 0.14223 C 0.18195 0.14802 0.18247 0.1531 0.18507 0.15865 C 0.18716 0.16999 0.19028 0.18039 0.19254 0.19149 C 0.19514 0.20421 0.19619 0.21716 0.19983 0.22942 C 0.20191 0.25093 0.20504 0.27498 0.21094 0.2951 C 0.21303 0.31291 0.2165 0.33049 0.21962 0.34783 C 0.22049 0.36194 0.22223 0.37489 0.22466 0.38876 C 0.22691 0.41559 0.22796 0.44242 0.22587 0.46948 C 0.225 0.48035 0.22066 0.49122 0.21719 0.5007 C 0.21476 0.5074 0.21441 0.51504 0.21216 0.52197 C 0.21042 0.534 0.20625 0.54649 0.20105 0.55666 C 0.2007 0.55828 0.19636 0.57262 0.19619 0.57308 C 0.19532 0.5747 0.19375 0.57517 0.19254 0.57632 C 0.18594 0.58326 0.19428 0.5754 0.1875 0.58465 C 0.18525 0.58765 0.18143 0.58904 0.17882 0.59112 C 0.17257 0.59621 0.17014 0.60153 0.16285 0.60431 C 0.15782 0.60616 0.15469 0.60916 0.14931 0.61078 C 0.14566 0.61194 0.1382 0.61425 0.1382 0.61448 C 0.09688 0.64917 0.01268 0.63183 -0.01614 0.63229 C -0.02256 0.63437 -0.03541 0.64339 -0.04079 0.64385 C -0.04826 0.64431 -0.05555 0.64385 -0.06302 0.64385 " pathEditMode="relative" rAng="0" ptsTypes="fffffffffffffffffffffffffffff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СЕННИЙ ИНЕЙ"/>
          <p:cNvSpPr/>
          <p:nvPr/>
        </p:nvSpPr>
        <p:spPr>
          <a:xfrm>
            <a:off x="179512" y="4725144"/>
            <a:ext cx="4608512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В лесу много рябины </a:t>
            </a:r>
            <a:r>
              <a:rPr lang="ru-RU" sz="3200" dirty="0" smtClean="0"/>
              <a:t>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рибы"/>
          <p:cNvSpPr/>
          <p:nvPr/>
        </p:nvSpPr>
        <p:spPr>
          <a:xfrm>
            <a:off x="5724128" y="548680"/>
            <a:ext cx="2016224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 грибам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мор"/>
          <p:cNvSpPr/>
          <p:nvPr/>
        </p:nvSpPr>
        <p:spPr>
          <a:xfrm>
            <a:off x="5724128" y="3212976"/>
            <a:ext cx="2016224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заморозкам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дождю"/>
          <p:cNvSpPr/>
          <p:nvPr/>
        </p:nvSpPr>
        <p:spPr>
          <a:xfrm>
            <a:off x="5724128" y="1772816"/>
            <a:ext cx="2016224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дождливой осени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00001-5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752528" cy="41044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740352" y="6165304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9 -0.00509 C 0.12969 -0.00439 0.13316 -0.00439 0.13629 -0.00324 C 0.14237 -0.00092 0.14636 0.00717 0.15226 0.00971 C 0.15556 0.01642 0.16094 0.02058 0.16337 0.02798 C 0.16789 0.04186 0.17292 0.05527 0.17813 0.06892 C 0.18056 0.09158 0.18143 0.11633 0.18681 0.13807 C 0.18785 0.14639 0.18924 0.15449 0.19063 0.16281 C 0.19185 0.19866 0.19271 0.20282 0.19063 0.24006 C 0.18976 0.25555 0.18507 0.27267 0.18195 0.2877 C 0.17935 0.30019 0.17865 0.31314 0.1757 0.32563 C 0.17431 0.34181 0.17362 0.37188 0.16702 0.38483 C 0.16459 0.40079 0.15955 0.40472 0.15105 0.41443 C 0.13403 0.43409 0.12171 0.43663 0.09914 0.4408 C 0.09497 0.44149 0.09098 0.4438 0.08681 0.44403 C 0.0625 0.44496 0.03837 0.44519 0.01407 0.44565 C -0.00885 0.44982 -0.03211 0.44889 -0.0552 0.44889 " pathEditMode="relative" rAng="0" ptsTypes="fffffffffffffff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СЕННИЙ ИНЕЙ"/>
          <p:cNvSpPr/>
          <p:nvPr/>
        </p:nvSpPr>
        <p:spPr>
          <a:xfrm>
            <a:off x="179512" y="4725144"/>
            <a:ext cx="4608512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Птицы </a:t>
            </a:r>
            <a:r>
              <a:rPr lang="ru-RU" sz="3200" dirty="0"/>
              <a:t>перелётные высоко </a:t>
            </a:r>
            <a:r>
              <a:rPr lang="ru-RU" sz="3200" dirty="0" smtClean="0"/>
              <a:t>летят …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к дождю"/>
          <p:cNvSpPr/>
          <p:nvPr/>
        </p:nvSpPr>
        <p:spPr>
          <a:xfrm>
            <a:off x="5724128" y="548680"/>
            <a:ext cx="216024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 дождю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 снеж зиме"/>
          <p:cNvSpPr/>
          <p:nvPr/>
        </p:nvSpPr>
        <p:spPr>
          <a:xfrm>
            <a:off x="5724128" y="3212976"/>
            <a:ext cx="216024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 снежной зиме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к урожаю"/>
          <p:cNvSpPr/>
          <p:nvPr/>
        </p:nvSpPr>
        <p:spPr>
          <a:xfrm>
            <a:off x="5724128" y="1772816"/>
            <a:ext cx="216024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 урожаю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www.GetBg.net_Animals_Birds_Birds_fly_to_warm_regions_036828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5184576" cy="39916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812360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58 0.00995 C 0.14861 0.00532 0.16024 0.01526 0.16927 0.01804 C 0.171 0.0192 0.17639 0.02243 0.17778 0.02475 C 0.18229 0.03261 0.17482 0.02775 0.18281 0.03122 C 0.18524 0.0333 0.18802 0.03492 0.1901 0.0377 C 0.19218 0.04047 0.19635 0.04602 0.19635 0.04625 C 0.19791 0.05204 0.19843 0.05805 0.2 0.06406 C 0.20382 0.09505 0.20208 0.12442 0.20121 0.15611 C 0.20069 0.17576 0.20503 0.23751 0.18038 0.24838 C 0.17673 0.25278 0.17135 0.25601 0.16666 0.2581 C 0.15729 0.25763 0.14774 0.2574 0.13837 0.25648 C 0.13125 0.25578 0.12448 0.25093 0.11736 0.25 C 0.10607 0.24838 0.09514 0.24561 0.08403 0.24329 C 0.06927 0.23566 0.08802 0.24445 0.06788 0.23844 C 0.0658 0.23774 0.06389 0.23589 0.0618 0.2352 C 0.05781 0.23381 0.05364 0.23312 0.04948 0.23196 C 0.0342 0.22803 0.02222 0.22063 0.00625 0.21878 C -0.00122 0.21693 -0.00886 0.21693 -0.01597 0.21369 C -0.0316 0.21462 -0.04184 0.21462 -0.05556 0.2204 C -0.06997 0.23312 -0.08542 0.2352 -0.10243 0.2352 " pathEditMode="relative" rAng="0" ptsTypes="fffffffffffffffffff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СЕННИЙ ИНЕЙ"/>
          <p:cNvSpPr/>
          <p:nvPr/>
        </p:nvSpPr>
        <p:spPr>
          <a:xfrm>
            <a:off x="179512" y="4725144"/>
            <a:ext cx="4608512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Домашняя птица прячет голову под крыло </a:t>
            </a:r>
            <a:r>
              <a:rPr lang="ru-RU" sz="3200" dirty="0" smtClean="0"/>
              <a:t>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к дождю"/>
          <p:cNvSpPr/>
          <p:nvPr/>
        </p:nvSpPr>
        <p:spPr>
          <a:xfrm>
            <a:off x="5724128" y="548680"/>
            <a:ext cx="216024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 дождю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еприятностям"/>
          <p:cNvSpPr/>
          <p:nvPr/>
        </p:nvSpPr>
        <p:spPr>
          <a:xfrm>
            <a:off x="5724128" y="3212976"/>
            <a:ext cx="216024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 неприятностям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к холоду"/>
          <p:cNvSpPr/>
          <p:nvPr/>
        </p:nvSpPr>
        <p:spPr>
          <a:xfrm>
            <a:off x="5724128" y="1772816"/>
            <a:ext cx="216024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 холоду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lebedi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896544" cy="40324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172400" y="6309320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91 0.00532 C 0.15243 0.00948 0.15434 0.01457 0.15781 0.02012 C 0.16475 0.03122 0.1717 0.04094 0.17743 0.05319 C 0.17968 0.06406 0.18177 0.07493 0.18368 0.08603 C 0.18455 0.10176 0.18576 0.11378 0.18732 0.12882 C 0.18854 0.16651 0.19045 0.20074 0.19114 0.2389 C 0.18993 0.28492 0.19132 0.33603 0.16146 0.36725 C 0.1585 0.37928 0.16284 0.36494 0.15659 0.37535 C 0.14896 0.38784 0.16215 0.3728 0.15278 0.38529 C 0.146 0.39431 0.1375 0.40171 0.12812 0.40495 C 0.12361 0.40911 0.11944 0.40888 0.11458 0.41166 C 0.10468 0.41767 0.09566 0.4253 0.08489 0.42808 C 0.07708 0.43478 0.07187 0.43733 0.06267 0.43964 C 0.03385 0.45884 -0.00243 0.46069 -0.03368 0.46254 C -0.04045 0.46554 -0.03611 0.46415 -0.04722 0.46415 " pathEditMode="relative" rAng="0" ptsTypes="ffffffffffffff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СЕННИЙ ИНЕЙ"/>
          <p:cNvSpPr/>
          <p:nvPr/>
        </p:nvSpPr>
        <p:spPr>
          <a:xfrm>
            <a:off x="179512" y="4725144"/>
            <a:ext cx="4608512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Много шишек на соснах и елях </a:t>
            </a:r>
            <a:r>
              <a:rPr lang="ru-RU" sz="3200" dirty="0" smtClean="0"/>
              <a:t>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кхолод зиме"/>
          <p:cNvSpPr/>
          <p:nvPr/>
        </p:nvSpPr>
        <p:spPr>
          <a:xfrm>
            <a:off x="5724128" y="548680"/>
            <a:ext cx="216024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 холодной зиме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 теплым дням"/>
          <p:cNvSpPr/>
          <p:nvPr/>
        </p:nvSpPr>
        <p:spPr>
          <a:xfrm>
            <a:off x="5724128" y="3212976"/>
            <a:ext cx="216024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теплым дням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курожаю"/>
          <p:cNvSpPr/>
          <p:nvPr/>
        </p:nvSpPr>
        <p:spPr>
          <a:xfrm>
            <a:off x="5724128" y="1772816"/>
            <a:ext cx="216024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 урожаю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22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4802076" cy="33472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4548 0.00532 C 0.14843 0.02521 0.16475 0.03562 0.17014 0.05481 C 0.17864 0.08557 0.17951 0.11911 0.18732 0.1501 C 0.18819 0.17669 0.19271 0.20791 0.18611 0.23405 C 0.18368 0.25648 0.18368 0.27891 0.18125 0.30135 C 0.17968 0.33187 0.17639 0.36032 0.17257 0.39015 C 0.16996 0.41004 0.16805 0.43271 0.16146 0.45121 C 0.15798 0.4741 0.16284 0.44566 0.15781 0.46601 C 0.15521 0.47618 0.15486 0.48636 0.15034 0.49561 C 0.14861 0.50509 0.14566 0.51365 0.14166 0.52174 C 0.1401 0.52822 0.13871 0.53099 0.13437 0.53493 C 0.13212 0.54302 0.12673 0.54718 0.12066 0.54973 C 0.11701 0.55736 0.11371 0.55528 0.10833 0.56129 C 0.10139 0.56892 0.09757 0.57725 0.08854 0.58095 C 0.0842 0.58511 0.07968 0.5858 0.075 0.58927 C 0.06962 0.59344 0.07291 0.59159 0.06771 0.59737 C 0.06458 0.60084 0.05659 0.60407 0.05659 0.60431 C 0.05069 0.61518 0.04028 0.61841 0.03055 0.62049 C 0.01823 0.62604 0.01232 0.62581 -0.00278 0.62697 C -0.01736 0.63136 -0.03229 0.63044 -0.04722 0.63044 " pathEditMode="relative" rAng="0" ptsTypes="fffffffffffffffffff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СЕННИЙ ИНЕЙ"/>
          <p:cNvSpPr/>
          <p:nvPr/>
        </p:nvSpPr>
        <p:spPr>
          <a:xfrm>
            <a:off x="179512" y="4725144"/>
            <a:ext cx="4608512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Много желудей на дубу в сентябре </a:t>
            </a:r>
            <a:r>
              <a:rPr lang="ru-RU" sz="3200" dirty="0" smtClean="0"/>
              <a:t>..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дождл осени"/>
          <p:cNvSpPr/>
          <p:nvPr/>
        </p:nvSpPr>
        <p:spPr>
          <a:xfrm>
            <a:off x="5724128" y="548680"/>
            <a:ext cx="216024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дождливой осени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 холод зиме"/>
          <p:cNvSpPr/>
          <p:nvPr/>
        </p:nvSpPr>
        <p:spPr>
          <a:xfrm>
            <a:off x="5724128" y="3212976"/>
            <a:ext cx="216024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холодной зиме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курожаю"/>
          <p:cNvSpPr/>
          <p:nvPr/>
        </p:nvSpPr>
        <p:spPr>
          <a:xfrm>
            <a:off x="5724128" y="1772816"/>
            <a:ext cx="216024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 урожаю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original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4608512" cy="38884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56376" y="6309320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4427 -0.00509 C 0.1467 -0.00462 0.1493 -0.00462 0.15173 -0.00347 C 0.15573 -0.00162 0.15538 0.00069 0.15781 0.00463 C 0.16215 0.01156 0.16545 0.02174 0.17031 0.02775 C 0.1743 0.04371 0.17274 0.06059 0.17517 0.07701 C 0.17708 0.10939 0.17587 0.09135 0.17882 0.13136 C 0.17899 0.1339 0.18333 0.14709 0.18385 0.15102 C 0.18298 0.16767 0.18229 0.1797 0.17639 0.1938 C 0.17135 0.20583 0.16944 0.21832 0.16163 0.22849 C 0.15903 0.23173 0.15208 0.24214 0.14809 0.24491 C 0.1368 0.25254 0.11962 0.2574 0.10729 0.2581 C 0.08802 0.25902 0.06857 0.25925 0.0493 0.25971 C 0.0118 0.26526 -0.0257 0.2581 -0.06302 0.2581 " pathEditMode="relative" rAng="0" ptsTypes="ffffffffffff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СЕННИЙ ИНЕЙ"/>
          <p:cNvSpPr/>
          <p:nvPr/>
        </p:nvSpPr>
        <p:spPr>
          <a:xfrm>
            <a:off x="179512" y="4725144"/>
            <a:ext cx="4608512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Если осенью листья березы начнут желтеть с верхушки, то..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жди дождл"/>
          <p:cNvSpPr/>
          <p:nvPr/>
        </p:nvSpPr>
        <p:spPr>
          <a:xfrm>
            <a:off x="5724128" y="548680"/>
            <a:ext cx="216024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жди дождливую осень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жди холод зим"/>
          <p:cNvSpPr/>
          <p:nvPr/>
        </p:nvSpPr>
        <p:spPr>
          <a:xfrm>
            <a:off x="5724128" y="3212976"/>
            <a:ext cx="216024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жди холодной зимы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есна будет ран"/>
          <p:cNvSpPr/>
          <p:nvPr/>
        </p:nvSpPr>
        <p:spPr>
          <a:xfrm>
            <a:off x="5724128" y="1772816"/>
            <a:ext cx="216024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весна будет ранней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5250791_x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4824536" cy="36724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28384" y="6165304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21 0.00532 C 0.20989 0.00948 0.21597 0.01619 0.22222 0.02521 C 0.22847 0.03446 0.22951 0.03007 0.23385 0.03839 C 0.23871 0.04834 0.24427 0.07979 0.24653 0.09251 C 0.24757 0.10592 0.24896 0.1191 0.25121 0.13205 C 0.25139 0.13298 0.25399 0.14385 0.25468 0.14686 C 0.25503 0.14847 0.2559 0.15171 0.2559 0.15194 C 0.25521 0.17322 0.25521 0.19958 0.25017 0.22086 C 0.24913 0.22872 0.24774 0.23589 0.24653 0.24376 C 0.24531 0.25902 0.24323 0.27775 0.23854 0.29163 C 0.2375 0.29949 0.23628 0.30689 0.23489 0.31452 C 0.23455 0.32909 0.23871 0.35153 0.23038 0.36402 C 0.22656 0.37997 0.21267 0.39963 0.20121 0.40495 C 0.19409 0.41536 0.19028 0.41929 0.18038 0.42322 C 0.17639 0.42692 0.17274 0.42761 0.16875 0.43131 C 0.13819 0.4297 0.11111 0.42993 0.08055 0.43131 C 0.06823 0.43478 0.05798 0.43525 0.04462 0.43617 C 0.03628 0.43964 0.0276 0.44218 0.01909 0.4445 C -0.00469 0.44334 -0.01302 0.44357 -0.03212 0.43455 C -0.04479 0.4371 -0.0375 0.43617 -0.054 0.43617 " pathEditMode="relative" rAng="0" ptsTypes="fffffffffffffffffff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СЕННИЙ ИНЕЙ"/>
          <p:cNvSpPr/>
          <p:nvPr/>
        </p:nvSpPr>
        <p:spPr>
          <a:xfrm>
            <a:off x="179512" y="4725144"/>
            <a:ext cx="4608512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октябре гром -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жди ран замор"/>
          <p:cNvSpPr/>
          <p:nvPr/>
        </p:nvSpPr>
        <p:spPr>
          <a:xfrm>
            <a:off x="5724128" y="548680"/>
            <a:ext cx="216024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жди  ранних заморозков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има без"/>
          <p:cNvSpPr/>
          <p:nvPr/>
        </p:nvSpPr>
        <p:spPr>
          <a:xfrm>
            <a:off x="5724128" y="3212976"/>
            <a:ext cx="216024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зима бесснежная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сень без листоп"/>
          <p:cNvSpPr/>
          <p:nvPr/>
        </p:nvSpPr>
        <p:spPr>
          <a:xfrm>
            <a:off x="5724128" y="1772816"/>
            <a:ext cx="216024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осень без листопада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89fcb2b71a3b372a30aef13b247372de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4680520" cy="36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956376" y="6165304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4913 0.01573 C 0.15642 0.01896 0.16319 0.02266 0.17014 0.02706 C 0.17326 0.03145 0.17569 0.03353 0.18003 0.03538 C 0.19132 0.05065 0.20382 0.06637 0.20712 0.08788 C 0.20746 0.09713 0.20833 0.10661 0.20833 0.11587 C 0.20833 0.12303 0.20764 0.1302 0.20712 0.13737 C 0.20607 0.15264 0.20225 0.16744 0.19843 0.18178 C 0.19722 0.18617 0.19357 0.18825 0.19114 0.19149 C 0.18923 0.19403 0.18784 0.19704 0.18489 0.1982 C 0.17482 0.20213 0.16302 0.20328 0.15278 0.20467 C 0.13524 0.21254 0.05659 0.20953 0.04913 0.20976 C 0.03767 0.21485 0.02534 0.21762 0.01337 0.21947 C 0.00659 0.22225 0.00052 0.22456 -0.00643 0.22618 C -0.02726 0.22526 -0.03889 0.22271 -0.05712 0.22618 C -0.06268 0.22711 -0.06667 0.23358 -0.07188 0.23589 C -0.07674 0.24052 -0.0816 0.23913 -0.08663 0.2426 " pathEditMode="relative" rAng="0" ptsTypes="fffffffffffffff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362</TotalTime>
  <Words>184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Comp№1</cp:lastModifiedBy>
  <cp:revision>39</cp:revision>
  <dcterms:created xsi:type="dcterms:W3CDTF">2016-11-21T18:47:25Z</dcterms:created>
  <dcterms:modified xsi:type="dcterms:W3CDTF">2016-12-01T08:41:14Z</dcterms:modified>
</cp:coreProperties>
</file>