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6" r:id="rId4"/>
    <p:sldId id="275" r:id="rId5"/>
    <p:sldId id="271" r:id="rId6"/>
    <p:sldId id="274" r:id="rId7"/>
    <p:sldId id="27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9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4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ixaba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войная стрелка вверх/вниз 2"/>
          <p:cNvSpPr/>
          <p:nvPr/>
        </p:nvSpPr>
        <p:spPr>
          <a:xfrm rot="5400000">
            <a:off x="4012867" y="-2795014"/>
            <a:ext cx="1214781" cy="7056784"/>
          </a:xfrm>
          <a:prstGeom prst="up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91865" y="317878"/>
            <a:ext cx="6984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Шаблон презентации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«Скажем здоровью –да!»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1820300" y="1720785"/>
            <a:ext cx="5276379" cy="5040560"/>
          </a:xfrm>
          <a:prstGeom prst="vertic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Повестка игры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4797152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4.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стрелка влево/вправо 7"/>
          <p:cNvSpPr/>
          <p:nvPr/>
        </p:nvSpPr>
        <p:spPr>
          <a:xfrm flipH="1">
            <a:off x="1569364" y="118191"/>
            <a:ext cx="5832648" cy="862537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Визитка команд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Блок-схема: узел суммирования 9"/>
          <p:cNvSpPr/>
          <p:nvPr/>
        </p:nvSpPr>
        <p:spPr>
          <a:xfrm>
            <a:off x="1220173" y="1370951"/>
            <a:ext cx="6724372" cy="5368685"/>
          </a:xfrm>
          <a:prstGeom prst="flowChartSummingJuncti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3.Придумать девиз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5991" y="3562619"/>
            <a:ext cx="2471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</a:rPr>
              <a:t>Деление на команды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Задание: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 «Ритм по кругу» 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4" y="1830843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2. Придумать название команды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7903" y="5814396"/>
            <a:ext cx="2123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4. Выбрать капитана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стрелка влево/вправо 1"/>
          <p:cNvSpPr/>
          <p:nvPr/>
        </p:nvSpPr>
        <p:spPr>
          <a:xfrm>
            <a:off x="1546671" y="47075"/>
            <a:ext cx="5976664" cy="1152128"/>
          </a:xfrm>
          <a:prstGeom prst="left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Игра – разминка «Спортивные предметы»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Солнце 2"/>
          <p:cNvSpPr/>
          <p:nvPr/>
        </p:nvSpPr>
        <p:spPr>
          <a:xfrm>
            <a:off x="647564" y="1052736"/>
            <a:ext cx="7776864" cy="5805264"/>
          </a:xfrm>
          <a:prstGeom prst="sun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2348610" y="2307937"/>
            <a:ext cx="360040" cy="432048"/>
          </a:xfrm>
          <a:prstGeom prst="smileyFace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4354982" y="1628800"/>
            <a:ext cx="360040" cy="432048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2348610" y="5157192"/>
            <a:ext cx="360040" cy="432048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1727664" y="3747512"/>
            <a:ext cx="360040" cy="432048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6292307" y="2301762"/>
            <a:ext cx="360040" cy="432048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357481" y="2301762"/>
            <a:ext cx="360040" cy="432048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4354983" y="5805264"/>
            <a:ext cx="360040" cy="432048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6444208" y="5172710"/>
            <a:ext cx="360040" cy="432048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6996108" y="3739344"/>
            <a:ext cx="360040" cy="432048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39" b="100000" l="4418" r="983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997" y="2655357"/>
            <a:ext cx="1321291" cy="103042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7917">
                        <a14:foregroundMark x1="7955" y1="71023" x2="27841" y2="72159"/>
                        <a14:foregroundMark x1="58523" y1="75758" x2="58523" y2="93939"/>
                        <a14:foregroundMark x1="86364" y1="74621" x2="86364" y2="82576"/>
                        <a14:foregroundMark x1="83144" y1="84280" x2="88826" y2="83902"/>
                        <a14:foregroundMark x1="70265" y1="73674" x2="74621" y2="73674"/>
                        <a14:foregroundMark x1="74242" y1="76136" x2="74242" y2="79356"/>
                        <a14:foregroundMark x1="77841" y1="72538" x2="77841" y2="77083"/>
                        <a14:foregroundMark x1="72159" y1="72917" x2="72159" y2="72917"/>
                        <a14:backgroundMark x1="10038" y1="73295" x2="25379" y2="72538"/>
                        <a14:backgroundMark x1="12311" y1="68939" x2="31818" y2="68939"/>
                        <a14:backgroundMark x1="31818" y1="68939" x2="5114" y2="72917"/>
                        <a14:backgroundMark x1="28977" y1="68561" x2="9091" y2="75379"/>
                        <a14:backgroundMark x1="17614" y1="65720" x2="23674" y2="81439"/>
                        <a14:backgroundMark x1="25379" y1="71402" x2="19318" y2="79356"/>
                        <a14:backgroundMark x1="16098" y1="66098" x2="1515" y2="75758"/>
                        <a14:backgroundMark x1="34659" y1="71402" x2="2652" y2="782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900" y="3166485"/>
            <a:ext cx="1556567" cy="103859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848" b="89962" l="984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08175">
            <a:off x="3540106" y="4334521"/>
            <a:ext cx="939269" cy="84525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022" y="4186503"/>
            <a:ext cx="817239" cy="81723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002" y="2655357"/>
            <a:ext cx="719087" cy="739632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481" y="3650983"/>
            <a:ext cx="1658224" cy="93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1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конечная звезда 1"/>
          <p:cNvSpPr/>
          <p:nvPr/>
        </p:nvSpPr>
        <p:spPr>
          <a:xfrm>
            <a:off x="1228557" y="1063837"/>
            <a:ext cx="6984776" cy="5616624"/>
          </a:xfrm>
          <a:prstGeom prst="star12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Здесь поместить вопросы по пропаганде здорового образа жизни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1691680" y="188640"/>
            <a:ext cx="5616624" cy="720080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Знатоки здоровья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стрелка влево/вправо 1"/>
          <p:cNvSpPr/>
          <p:nvPr/>
        </p:nvSpPr>
        <p:spPr>
          <a:xfrm>
            <a:off x="1575282" y="234253"/>
            <a:ext cx="5976664" cy="1152128"/>
          </a:xfrm>
          <a:prstGeom prst="leftRight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Воспитатель талантлив во всём!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Блок-схема: сопоставление 2"/>
          <p:cNvSpPr/>
          <p:nvPr/>
        </p:nvSpPr>
        <p:spPr>
          <a:xfrm rot="5400000">
            <a:off x="2195736" y="476672"/>
            <a:ext cx="5040560" cy="7344816"/>
          </a:xfrm>
          <a:prstGeom prst="flowChartCollat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359508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Мастер - класс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8186" y="3364250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Придумать рекламу о пользе здорового образа жизни и обыграть.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1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0" y="0"/>
            <a:ext cx="9143999" cy="6858000"/>
          </a:xfrm>
          <a:prstGeom prst="fram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6052" y="260648"/>
            <a:ext cx="6686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Построить полосу препятствий из предложенных пособий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547664" y="1124744"/>
            <a:ext cx="1512168" cy="144016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ая волна 3"/>
          <p:cNvSpPr/>
          <p:nvPr/>
        </p:nvSpPr>
        <p:spPr>
          <a:xfrm>
            <a:off x="3851920" y="1412776"/>
            <a:ext cx="3240360" cy="645846"/>
          </a:xfrm>
          <a:prstGeom prst="doubleWav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1187624" y="3653150"/>
            <a:ext cx="914400" cy="1080120"/>
          </a:xfrm>
          <a:prstGeom prst="flowChartMagneticDisk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059831" y="4669170"/>
            <a:ext cx="672284" cy="1098836"/>
          </a:xfrm>
          <a:prstGeom prst="flowChartProces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228184" y="2527468"/>
            <a:ext cx="672284" cy="1098836"/>
          </a:xfrm>
          <a:prstGeom prst="flowChartProces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амять с прямым доступом 8"/>
          <p:cNvSpPr/>
          <p:nvPr/>
        </p:nvSpPr>
        <p:spPr>
          <a:xfrm rot="1073395">
            <a:off x="3125985" y="3662484"/>
            <a:ext cx="2117568" cy="764010"/>
          </a:xfrm>
          <a:prstGeom prst="flowChartMagneticDrum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3256055">
            <a:off x="2778832" y="3289136"/>
            <a:ext cx="900397" cy="886904"/>
          </a:xfrm>
          <a:prstGeom prst="arc">
            <a:avLst>
              <a:gd name="adj1" fmla="val 16200000"/>
              <a:gd name="adj2" fmla="val 1078642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4581870" y="2527468"/>
            <a:ext cx="914400" cy="397476"/>
          </a:xfrm>
          <a:prstGeom prst="flowChartMagneticDisk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796136" y="4204812"/>
            <a:ext cx="1800200" cy="156319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936" y="188640"/>
            <a:ext cx="78444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Используемые источники: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937" y="1082353"/>
            <a:ext cx="28102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hlinkClick r:id="rId2"/>
              </a:rPr>
              <a:t>http://pixabay.com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Basketball-147794-960-720</a:t>
            </a:r>
          </a:p>
          <a:p>
            <a:r>
              <a:rPr lang="en-US" b="1" dirty="0">
                <a:solidFill>
                  <a:srgbClr val="0070C0"/>
                </a:solidFill>
              </a:rPr>
              <a:t>Rugby-34152-960-720</a:t>
            </a:r>
          </a:p>
          <a:p>
            <a:r>
              <a:rPr lang="en-US" b="1" dirty="0">
                <a:solidFill>
                  <a:srgbClr val="0070C0"/>
                </a:solidFill>
              </a:rPr>
              <a:t>Tennis-ball-785651-960-720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Football-147854-960-720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9">
      <a:dk1>
        <a:sysClr val="windowText" lastClr="000000"/>
      </a:dk1>
      <a:lt1>
        <a:srgbClr val="91FCFA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9D98C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98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28</cp:revision>
  <dcterms:created xsi:type="dcterms:W3CDTF">2016-11-04T13:40:58Z</dcterms:created>
  <dcterms:modified xsi:type="dcterms:W3CDTF">2016-12-07T11:07:58Z</dcterms:modified>
</cp:coreProperties>
</file>