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2056-3344-4EC3-AF34-0DF0F8137A6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99D1-ED99-45B3-B9D9-48181DC26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IMG_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06567"/>
            <a:ext cx="7560840" cy="58514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56084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       Заголовок  слайда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68052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C:\Users\Виктория\Desktop\IMG_6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824290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4752528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437111"/>
            <a:ext cx="3141985" cy="1080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иктория\Desktop\IMG_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399593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7214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7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Фотографии взяты из личного архива воспитателя </a:t>
            </a:r>
            <a:r>
              <a:rPr lang="ru-RU" dirty="0" err="1" smtClean="0"/>
              <a:t>Татунь</a:t>
            </a:r>
            <a:r>
              <a:rPr lang="ru-RU" dirty="0" smtClean="0"/>
              <a:t> Ольги Павловны. На фото представлен друг семьи  собака по кличке </a:t>
            </a:r>
            <a:r>
              <a:rPr lang="ru-RU" dirty="0" err="1" smtClean="0"/>
              <a:t>Тоша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23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6</cp:revision>
  <dcterms:created xsi:type="dcterms:W3CDTF">2017-01-29T04:55:11Z</dcterms:created>
  <dcterms:modified xsi:type="dcterms:W3CDTF">2017-01-29T06:01:02Z</dcterms:modified>
</cp:coreProperties>
</file>