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292" r:id="rId4"/>
    <p:sldId id="289" r:id="rId5"/>
    <p:sldId id="291" r:id="rId6"/>
    <p:sldId id="285" r:id="rId7"/>
    <p:sldId id="28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4" autoAdjust="0"/>
    <p:restoredTop sz="94717" autoAdjust="0"/>
  </p:normalViewPr>
  <p:slideViewPr>
    <p:cSldViewPr snapToGrid="0">
      <p:cViewPr>
        <p:scale>
          <a:sx n="73" d="100"/>
          <a:sy n="73" d="100"/>
        </p:scale>
        <p:origin x="-504" y="-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873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7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5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86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772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2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310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45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2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12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09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11B20-BE8F-455E-A21B-F10E62C0129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5361-27E0-4B76-9851-E8F6DB7F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0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%D0%B4%D0%B0%D0%BD%D0%B8%D1%8F-%D0%BF%D0%B5%D0%B9%D0%B7%D0%B0%D0%B6-%D0%BB%D0%B5%D1%81%D0%B0-%D0%B4%D0%B5%D1%80%D0%B5%D0%B2%D1%8C%D1%8F-107240/" TargetMode="External"/><Relationship Id="rId2" Type="http://schemas.openxmlformats.org/officeDocument/2006/relationships/hyperlink" Target="https://pixabay.com/ru/%D0%BF%D0%B0%D1%80%D0%BA-%D0%B7%D0%B8%D0%BC%D0%B0-%D1%80%D0%BE%D1%81%D1%81%D0%B8%D1%8F-%D0%B3%D0%BE%D1%80%D0%BE%D0%B4%D1%81%D0%BA%D0%BE%D0%B9-%D0%BF%D0%B0%D1%80%D0%BA-148902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%D0%BB%D0%B5%D1%81-%D0%B2%D1%83%D0%B4-%D0%BF%D0%BE%D0%B4%D0%BB%D0%B5%D1%81%D0%BE%D0%BA-%D0%BE%D1%81%D0%B5%D0%BD%D1%8C-%D1%86%D0%B2%D0%B5%D1%82%D0%B0-%D0%BE%D1%81%D0%B5%D0%BD%D0%B8-1822136/" TargetMode="External"/><Relationship Id="rId2" Type="http://schemas.openxmlformats.org/officeDocument/2006/relationships/hyperlink" Target="https://pixabay.com/ru/%D0%BB%D0%B5%D1%81-%D0%BB%D0%B5%D1%82%D0%BE-%D0%B4%D0%B5%D1%80%D0%B5%D0%B2%D1%8C%D1%8F-%D1%82%D1%80%D0%B0%D0%B2%D0%B0-1558617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chamomile-1749718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05897"/>
          </a:xfrm>
          <a:prstGeom prst="rect">
            <a:avLst/>
          </a:prstGeom>
          <a:noFill/>
        </p:spPr>
      </p:pic>
      <p:pic>
        <p:nvPicPr>
          <p:cNvPr id="5" name="Рисунок 4" descr="67ac43a8effce2399bb8b09c25b94d3b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2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9589" y="219456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6441" y="1399791"/>
            <a:ext cx="66904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прекрасен этот мир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6892" y="2325188"/>
            <a:ext cx="603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(взгляд из окна)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sovremennye-vazochki-dlya-fruktov-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0250" y="5172892"/>
            <a:ext cx="2262559" cy="1502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rk-1489020_960_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2707"/>
            <a:ext cx="12192000" cy="6920707"/>
          </a:xfrm>
        </p:spPr>
      </p:pic>
      <p:pic>
        <p:nvPicPr>
          <p:cNvPr id="5" name="Рисунок 4" descr="67ac43a8effce2399bb8b09c25b94d3b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2591"/>
            <a:ext cx="12191999" cy="6910591"/>
          </a:xfrm>
          <a:prstGeom prst="rect">
            <a:avLst/>
          </a:prstGeom>
        </p:spPr>
      </p:pic>
      <p:pic>
        <p:nvPicPr>
          <p:cNvPr id="6" name="Рисунок 5" descr="sovremennye-vazochki-dlya-fruktov-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28" y="4914824"/>
            <a:ext cx="2277427" cy="151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denmark-10724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12224139" cy="6858000"/>
          </a:xfrm>
          <a:prstGeom prst="rect">
            <a:avLst/>
          </a:prstGeom>
          <a:noFill/>
        </p:spPr>
      </p:pic>
      <p:pic>
        <p:nvPicPr>
          <p:cNvPr id="5" name="Рисунок 4" descr="67ac43a8effce2399bb8b09c25b94d3b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6754" y="0"/>
            <a:ext cx="12432981" cy="6858000"/>
          </a:xfrm>
          <a:prstGeom prst="rect">
            <a:avLst/>
          </a:prstGeom>
        </p:spPr>
      </p:pic>
      <p:pic>
        <p:nvPicPr>
          <p:cNvPr id="6" name="Рисунок 5" descr="sovremennye-vazochki-dlya-fruktov-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28" y="4914824"/>
            <a:ext cx="2277427" cy="1512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Новая папка\forest-1558617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82125"/>
          </a:xfrm>
          <a:prstGeom prst="rect">
            <a:avLst/>
          </a:prstGeom>
          <a:noFill/>
        </p:spPr>
      </p:pic>
      <p:pic>
        <p:nvPicPr>
          <p:cNvPr id="4" name="Содержимое 3" descr="67ac43a8effce2399bb8b09c25b94d3b - копия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994072"/>
          </a:xfrm>
          <a:prstGeom prst="rect">
            <a:avLst/>
          </a:prstGeom>
        </p:spPr>
      </p:pic>
      <p:pic>
        <p:nvPicPr>
          <p:cNvPr id="6" name="Рисунок 5" descr="sovremennye-vazochki-dlya-fruktov-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7190" y="5101776"/>
            <a:ext cx="2172924" cy="1442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rest-1822136_960_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269"/>
            <a:ext cx="12192000" cy="6992411"/>
          </a:xfrm>
        </p:spPr>
      </p:pic>
      <p:pic>
        <p:nvPicPr>
          <p:cNvPr id="5" name="Рисунок 4" descr="67ac43a8effce2399bb8b09c25b94d3b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7027817"/>
          </a:xfrm>
          <a:prstGeom prst="rect">
            <a:avLst/>
          </a:prstGeom>
        </p:spPr>
      </p:pic>
      <p:pic>
        <p:nvPicPr>
          <p:cNvPr id="6" name="Рисунок 5" descr="sovremennye-vazochki-dlya-fruktov-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316" y="5071579"/>
            <a:ext cx="2277427" cy="1512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Используемые интернет- ресурсы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( картинки)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Зимний пейзаж </a:t>
            </a:r>
            <a:r>
              <a:rPr lang="en-US" dirty="0" smtClean="0">
                <a:hlinkClick r:id="rId2"/>
              </a:rPr>
              <a:t>https://pixabay.com/ru/%D0%BF%D0%B0%D1%80%D0%BA-%D0%B7%D0%B8%D0%BC%D0%B0-%D1%80%D0%BE%D1%81%D1%81%D0%B8%D1%8F-%D0%B3%D0%BE%D1%80%D0%BE%D0%B4%D1%81%D0%BA%D0%BE%D0%B9-%D0%BF%D0%B0%D1%80%D0%BA-1489020/</a:t>
            </a:r>
            <a:endParaRPr lang="ru-RU" dirty="0" smtClean="0"/>
          </a:p>
          <a:p>
            <a:r>
              <a:rPr lang="ru-RU" dirty="0" smtClean="0"/>
              <a:t>Весенний пейзаж</a:t>
            </a:r>
          </a:p>
          <a:p>
            <a:pPr>
              <a:buNone/>
            </a:pPr>
            <a:r>
              <a:rPr lang="ru-RU" dirty="0" smtClean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://pixabay.com/ru/%D0%B4%D0%B0%D0%BD%D0%B8%D1%8F-%D0%BF%D0%B5%D0%B9%D0%B7%D0%B0%D0%B6-%D0%BB%D0%B5%D1%81%D0%B0-%D0%B4%D0%B5%D1%80%D0%B5%D0%B2%D1%8C%D1%8F-107240/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Летний пейзаж </a:t>
            </a:r>
            <a:r>
              <a:rPr lang="en-US" dirty="0" smtClean="0">
                <a:hlinkClick r:id="rId2"/>
              </a:rPr>
              <a:t>https://pixabay.com/ru/%D0%BB%D0%B5%D1%81-%D0%BB%D0%B5%D1%82%D0%BE-%D0%B4%D0%B5%D1%80%D0%B5%D0%B2%D1%8C%D1%8F-%D1%82%D1%80%D0%B0%D0%B2%D0%B0-1558617/</a:t>
            </a:r>
            <a:endParaRPr lang="ru-RU" dirty="0" smtClean="0"/>
          </a:p>
          <a:p>
            <a:r>
              <a:rPr lang="ru-RU" dirty="0" smtClean="0"/>
              <a:t>Осенний пейзаж </a:t>
            </a:r>
            <a:r>
              <a:rPr lang="en-US" dirty="0" smtClean="0">
                <a:hlinkClick r:id="rId3"/>
              </a:rPr>
              <a:t>https://pixabay.com/ru/%D0%BB%D0%B5%D1%81-%D0%B2%D1%83%D0%B4-%D0%BF%D0%BE%D0%B4%D0%BB%D0%B5%D1%81%D0%BE%D0%BA-%D0%BE%D1%81%D0%B5%D0%BD%D1%8C-%D1%86%D0%B2%D0%B5%D1%82%D0%B0-%D0%BE%D1%81%D0%B5%D0%BD%D0%B8-1822136/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77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Используемые интернет- ресурсы                              ( картинки) 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49</cp:revision>
  <dcterms:created xsi:type="dcterms:W3CDTF">2016-12-09T19:29:31Z</dcterms:created>
  <dcterms:modified xsi:type="dcterms:W3CDTF">2016-12-24T09:43:35Z</dcterms:modified>
</cp:coreProperties>
</file>