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31840" y="301961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Театр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36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6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8870" y="473893"/>
            <a:ext cx="4104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Спектакль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05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0"/>
            <a:ext cx="9721080" cy="6834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771800" y="620688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Сцена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73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6" y="0"/>
            <a:ext cx="912163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26899" y="476672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Зрительный зал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66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273" y="24991"/>
            <a:ext cx="932503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65866" y="349205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Актёры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33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363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80612" y="366140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Зрители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93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32" y="31494"/>
            <a:ext cx="92322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5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16" y="0"/>
            <a:ext cx="918102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7041" y="260648"/>
            <a:ext cx="44104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Аплодисменты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99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188640"/>
            <a:ext cx="9793088" cy="65253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23828" y="365755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Поклон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33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</TotalTime>
  <Words>9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4</cp:revision>
  <dcterms:created xsi:type="dcterms:W3CDTF">2015-02-07T06:07:59Z</dcterms:created>
  <dcterms:modified xsi:type="dcterms:W3CDTF">2015-02-07T10:12:16Z</dcterms:modified>
</cp:coreProperties>
</file>