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5" r:id="rId3"/>
    <p:sldId id="296" r:id="rId4"/>
    <p:sldId id="257" r:id="rId5"/>
    <p:sldId id="258" r:id="rId6"/>
    <p:sldId id="259" r:id="rId7"/>
    <p:sldId id="291" r:id="rId8"/>
    <p:sldId id="269" r:id="rId9"/>
    <p:sldId id="292" r:id="rId10"/>
    <p:sldId id="271" r:id="rId11"/>
    <p:sldId id="293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7" r:id="rId26"/>
    <p:sldId id="285" r:id="rId27"/>
    <p:sldId id="286" r:id="rId28"/>
    <p:sldId id="287" r:id="rId29"/>
    <p:sldId id="288" r:id="rId30"/>
    <p:sldId id="289" r:id="rId31"/>
    <p:sldId id="290" r:id="rId32"/>
    <p:sldId id="298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7DCF-A50B-4D1D-ABA3-AFF8B69EEDE4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391E4-C3C4-464D-A970-7A8AD8BD3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391E4-C3C4-464D-A970-7A8AD8BD36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87;&#1088;&#1077;&#1079;&#1077;&#1085;&#1090;&#1072;&#1094;&#1080;&#1080;\&#1084;&#1072;&#1090;&#1077;&#1084;&#1072;&#1090;&#1080;&#1082;&#1072;%204\&#1088;&#1077;&#1096;&#1077;&#1085;&#1080;&#1077;%20&#1087;&#1088;&#1080;&#1084;&#1077;&#1088;&#1086;&#1074;%20&#1080;%20&#1079;&#1072;&#1076;&#1072;&#1095;%20&#1085;&#1072;%20&#1091;&#1074;%20&#1080;%20&#1091;&#1084;%20&#1095;%20&#1074;%20&#1085;&#1077;&#1089;&#1082;%20&#1088;&#1072;&#1079;\&#1047;&#1080;&#1084;&#1085;&#1103;&#1103;%20&#1092;&#1080;&#1079;&#1084;&#1080;&#1085;&#1091;&#1090;&#1082;&#1072;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083" y="1723241"/>
            <a:ext cx="7861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«Решение примеров и задач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увеличение и уменьшение числа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несколько раз».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7" y="4500570"/>
            <a:ext cx="621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Лисецкая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Татьяна Евгеньевна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КОУ ВО «Борисоглебская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школа-интернат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 детей – сирот 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" y="5103674"/>
            <a:ext cx="89162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подарке лежали 9 шоколадных конфет,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карамелек в 6 раз больше.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карамелек было в подарке?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7" name="Picture 7" descr="sp-kupidoma.ru * Просмотр темы - 2СП НОВОГОДНИЕ вкусные ПОДАРКИ. ДЕШЕВО. Сбор заказ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2"/>
            <a:ext cx="5237861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ого люблю, тому и дарю. Подарки к Новому году для всех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5715000" cy="4276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4285" y="3995678"/>
            <a:ext cx="73152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новогодний праздник пришли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 девочек,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мальчиков в 6 раз меньше.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мальчиков пришли 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праздник?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-11003" y="1857365"/>
            <a:ext cx="91547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 Морозу девочки написали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мешков писем,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мальчики в 4 раза больше.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мешков писем написали дети?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имняя физминут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" y="0"/>
            <a:ext cx="9143999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" y="74715"/>
            <a:ext cx="9012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 Морозу девочки написали 6 мешков писем, а мальчики в 4 раза больше. Сколько мешков писем написали дети?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" y="74715"/>
            <a:ext cx="9012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 Морозу девочки написали 6 мешков писем, а мальчики в 4 раза больше. Сколько мешков писем написали дети?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428869"/>
            <a:ext cx="6286512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– закрепление знаний учащихся по решению задач и примеров действиями умножения числа 6 и деления на число 6.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6" y="428604"/>
            <a:ext cx="4114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стр. 105 №22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785926"/>
            <a:ext cx="2537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6x4-16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50" y="3214686"/>
            <a:ext cx="2884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8-39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500570"/>
            <a:ext cx="2537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6x5-17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9" y="1714488"/>
            <a:ext cx="95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9" y="3214686"/>
            <a:ext cx="81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5" y="4500570"/>
            <a:ext cx="109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56140"/>
            <a:ext cx="600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закрепить изученные вычислительные приемы арифметических действий.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коррегировать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мышление, воображение, память учащихся;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расширять кругозор; активизировать и пополнять словарный запас учащихся.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воспитывать любовь к математике, положительную учебную мотивацию.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143241" y="2182651"/>
            <a:ext cx="60007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добрый в мире дед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шубу, валенки одет,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Бородой седой зарос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любимый 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57161" y="642918"/>
            <a:ext cx="79200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6  </a:t>
            </a:r>
            <a:r>
              <a:rPr lang="en-US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x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8       =  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48                   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24  :  4  =  6</a:t>
            </a:r>
          </a:p>
          <a:p>
            <a:endParaRPr lang="ru-RU" sz="3200" b="1" i="1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85722" y="1500176"/>
            <a:ext cx="76327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3  </a:t>
            </a:r>
            <a:r>
              <a:rPr lang="en-US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x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6  =  18     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                  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42  :  6  =  7</a:t>
            </a:r>
          </a:p>
          <a:p>
            <a:endParaRPr lang="ru-RU" sz="3200" b="1" i="1" dirty="0" smtClean="0">
              <a:solidFill>
                <a:srgbClr val="000066"/>
              </a:solidFill>
              <a:latin typeface="Arial Rounded MT Bold" pitchFamily="34" charset="0"/>
            </a:endParaRPr>
          </a:p>
          <a:p>
            <a:endParaRPr lang="ru-RU" sz="3200" b="1" i="1" dirty="0">
              <a:solidFill>
                <a:srgbClr val="000066"/>
              </a:solidFill>
              <a:latin typeface="Arial Rounded MT Bold" pitchFamily="34" charset="0"/>
            </a:endParaRPr>
          </a:p>
          <a:p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6  </a:t>
            </a:r>
            <a:r>
              <a:rPr lang="en-US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x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 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6    =  36                     6  :  6  =  1</a:t>
            </a:r>
          </a:p>
          <a:p>
            <a:endParaRPr lang="ru-RU" sz="3200" b="1" i="1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14282" y="3786190"/>
            <a:ext cx="72723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2  </a:t>
            </a:r>
            <a:r>
              <a:rPr lang="en-US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x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6  =  12                      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 30 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:  5  =  6</a:t>
            </a:r>
          </a:p>
          <a:p>
            <a:endParaRPr lang="ru-RU" sz="3200" b="1" i="1" dirty="0" smtClean="0">
              <a:solidFill>
                <a:srgbClr val="000066"/>
              </a:solidFill>
              <a:latin typeface="Arial Rounded MT Bold" pitchFamily="34" charset="0"/>
            </a:endParaRPr>
          </a:p>
          <a:p>
            <a:endParaRPr lang="ru-RU" sz="3200" b="1" i="1" dirty="0" smtClean="0">
              <a:solidFill>
                <a:srgbClr val="000066"/>
              </a:solidFill>
              <a:latin typeface="Arial Rounded MT Bold" pitchFamily="34" charset="0"/>
            </a:endParaRPr>
          </a:p>
          <a:p>
            <a:endParaRPr lang="ru-RU" sz="3200" b="1" i="1" dirty="0">
              <a:solidFill>
                <a:srgbClr val="000066"/>
              </a:solidFill>
              <a:latin typeface="Arial Rounded MT Bold" pitchFamily="34" charset="0"/>
            </a:endParaRPr>
          </a:p>
          <a:p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6  </a:t>
            </a:r>
            <a:r>
              <a:rPr lang="en-US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x</a:t>
            </a:r>
            <a:r>
              <a:rPr lang="ru-RU" sz="3200" b="1" i="1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ru-RU" sz="3200" b="1" i="1" dirty="0">
                <a:solidFill>
                  <a:srgbClr val="000066"/>
                </a:solidFill>
                <a:latin typeface="Arial Rounded MT Bold" pitchFamily="34" charset="0"/>
              </a:rPr>
              <a:t>5     =  30                    48  :  6  =  8</a:t>
            </a:r>
          </a:p>
        </p:txBody>
      </p:sp>
      <p:pic>
        <p:nvPicPr>
          <p:cNvPr id="23556" name="Picture 4" descr="Здравствуй, гостья-зима. - Goldteam фору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8604"/>
            <a:ext cx="798603" cy="1071570"/>
          </a:xfrm>
          <a:prstGeom prst="rect">
            <a:avLst/>
          </a:prstGeom>
          <a:noFill/>
        </p:spPr>
      </p:pic>
      <p:pic>
        <p:nvPicPr>
          <p:cNvPr id="23558" name="Picture 6" descr="Рекомендую. Ёл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142984"/>
            <a:ext cx="809631" cy="1214446"/>
          </a:xfrm>
          <a:prstGeom prst="rect">
            <a:avLst/>
          </a:prstGeom>
          <a:noFill/>
        </p:spPr>
      </p:pic>
      <p:pic>
        <p:nvPicPr>
          <p:cNvPr id="23560" name="Picture 8" descr="Grandfather Frost, Santa Claus and Snow Maiden 2 Дед Мороз, Санта Клаус, Снегурочка и новогодние персонажи 2 &quot; ALLDAY - народ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571744"/>
            <a:ext cx="976752" cy="1143008"/>
          </a:xfrm>
          <a:prstGeom prst="rect">
            <a:avLst/>
          </a:prstGeom>
          <a:noFill/>
        </p:spPr>
      </p:pic>
      <p:pic>
        <p:nvPicPr>
          <p:cNvPr id="23562" name="Picture 10" descr="Выберем Снегурочку-БВ?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429264"/>
            <a:ext cx="785819" cy="1132303"/>
          </a:xfrm>
          <a:prstGeom prst="rect">
            <a:avLst/>
          </a:prstGeom>
          <a:noFill/>
        </p:spPr>
      </p:pic>
      <p:pic>
        <p:nvPicPr>
          <p:cNvPr id="23568" name="Picture 16" descr="Зима. Первый снег. KitaClub - лучший портал для девочек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571876"/>
            <a:ext cx="1000132" cy="1089253"/>
          </a:xfrm>
          <a:prstGeom prst="rect">
            <a:avLst/>
          </a:prstGeom>
          <a:noFill/>
        </p:spPr>
      </p:pic>
      <p:pic>
        <p:nvPicPr>
          <p:cNvPr id="24" name="Picture 10" descr="Выберем Снегурочку-БВ?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1" y="357168"/>
            <a:ext cx="785819" cy="1132303"/>
          </a:xfrm>
          <a:prstGeom prst="rect">
            <a:avLst/>
          </a:prstGeom>
          <a:noFill/>
        </p:spPr>
      </p:pic>
      <p:pic>
        <p:nvPicPr>
          <p:cNvPr id="25" name="Picture 4" descr="Здравствуй, гостья-зима. - Goldteam фору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1571612"/>
            <a:ext cx="798603" cy="1071570"/>
          </a:xfrm>
          <a:prstGeom prst="rect">
            <a:avLst/>
          </a:prstGeom>
          <a:noFill/>
        </p:spPr>
      </p:pic>
      <p:pic>
        <p:nvPicPr>
          <p:cNvPr id="26" name="Picture 8" descr="Grandfather Frost, Santa Claus and Snow Maiden 2 Дед Мороз, Санта Клаус, Снегурочка и новогодние персонажи 2 &quot; ALLDAY - народ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9" y="5429266"/>
            <a:ext cx="976752" cy="1143008"/>
          </a:xfrm>
          <a:prstGeom prst="rect">
            <a:avLst/>
          </a:prstGeom>
          <a:noFill/>
        </p:spPr>
      </p:pic>
      <p:pic>
        <p:nvPicPr>
          <p:cNvPr id="27" name="Picture 6" descr="Рекомендую. Ёл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41" y="3357564"/>
            <a:ext cx="809631" cy="1214446"/>
          </a:xfrm>
          <a:prstGeom prst="rect">
            <a:avLst/>
          </a:prstGeom>
          <a:noFill/>
        </p:spPr>
      </p:pic>
      <p:pic>
        <p:nvPicPr>
          <p:cNvPr id="28" name="Picture 16" descr="Зима. Первый снег. KitaClub - лучший портал для девочек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643182"/>
            <a:ext cx="857256" cy="9336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265</Words>
  <Application>Microsoft Office PowerPoint</Application>
  <PresentationFormat>Экран (4:3)</PresentationFormat>
  <Paragraphs>53</Paragraphs>
  <Slides>33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Людочка</dc:creator>
  <cp:lastModifiedBy>iRu2</cp:lastModifiedBy>
  <cp:revision>37</cp:revision>
  <dcterms:created xsi:type="dcterms:W3CDTF">2014-11-29T19:24:33Z</dcterms:created>
  <dcterms:modified xsi:type="dcterms:W3CDTF">2016-12-22T05:37:12Z</dcterms:modified>
</cp:coreProperties>
</file>