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  <p:sldMasterId id="2147483893" r:id="rId2"/>
    <p:sldMasterId id="2147483911" r:id="rId3"/>
    <p:sldMasterId id="2147483928" r:id="rId4"/>
    <p:sldMasterId id="2147483940" r:id="rId5"/>
    <p:sldMasterId id="2147483952" r:id="rId6"/>
  </p:sldMasterIdLst>
  <p:sldIdLst>
    <p:sldId id="256" r:id="rId7"/>
    <p:sldId id="257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71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33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90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247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5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08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232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23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967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825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3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9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29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67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67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85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02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70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048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36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73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43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42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72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7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28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20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90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19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87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67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11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3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02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38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32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70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919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725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46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039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17764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681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76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489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903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42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25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42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14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180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635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6776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065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6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6103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800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6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6889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306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5964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768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7930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45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964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262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620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8489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01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8152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481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7288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3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967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4936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40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9567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7873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679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599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9569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6983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9502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8493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4669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433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01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0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4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4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7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7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00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5BD280-01FD-4485-9C87-750E01EC7432}" type="datetimeFigureOut">
              <a:rPr lang="ru-RU" smtClean="0"/>
              <a:t>пн 09.01.17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9E05E5-406C-4DB5-84A9-E1A73DB99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9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ru/%D0%B1%D0%B0%D1%81%D0%BA%D0%B5%D1%82%D0%B1%D0%BE%D0%BB-%D1%88%D0%B0%D1%80-%D0%BD%D0%B1%D0%B0-%D1%81%D0%BF%D0%BE%D1%80%D1%82-147794/" TargetMode="External"/><Relationship Id="rId13" Type="http://schemas.openxmlformats.org/officeDocument/2006/relationships/hyperlink" Target="https://pixabay.com/ru/%D1%84%D1%83%D1%82%D0%B1%D0%BE%D0%BB-%D1%84%D1%83%D1%82%D0%B1%D0%BE%D0%BB-%D0%B7%D0%B0%D0%B3%D1%80%D1%83%D0%B7%D0%BA%D0%B8-%D1%88%D0%B0%D1%80-%D1%81%D0%BF%D0%BE%D1%80%D1%82-155947/" TargetMode="External"/><Relationship Id="rId3" Type="http://schemas.openxmlformats.org/officeDocument/2006/relationships/hyperlink" Target="https://pixabay.com/ru/%D0%B2%D0%BE%D0%B4%D1%8B-%D0%BF%D0%BB%D0%B0%D0%B2%D0%B0%D1%82%D0%B5%D0%BB%D1%8C%D0%BD%D1%8B%D0%B9-%D0%B1%D0%B0%D1%81%D1%81%D0%B5%D0%B9%D0%BD-%D0%BA%D1%83%D0%BF%D0%B0%D0%BD%D0%B8%D0%B5-1018808/" TargetMode="External"/><Relationship Id="rId7" Type="http://schemas.openxmlformats.org/officeDocument/2006/relationships/hyperlink" Target="https://pixabay.com/ru/%D1%80%D0%B0%D0%B1%D0%BE%D1%82%D0%B0%D0%B5%D1%82-%D0%B1%D0%B5%D0%B3-%D1%82%D1%80%D1%83%D1%81%D1%86%D0%BE%D0%B9-%D1%81%D0%BF%D0%BE%D1%80%D1%82-%D0%B4%D0%B5%D0%B2%D0%BE%D1%87%D0%BA%D0%B0-152629/" TargetMode="External"/><Relationship Id="rId12" Type="http://schemas.openxmlformats.org/officeDocument/2006/relationships/hyperlink" Target="https://pixabay.com/ru/%D0%BB%D0%B0%D1%81%D1%82%D1%8B-%D0%BF%D0%BB%D0%B0%D0%B2%D0%B0%D1%82%D1%8C-%D0%BF%D0%BB%D0%B0%D0%B2%D0%B0%D0%BD%D0%B8%D0%B5-%D0%B4%D0%B0%D0%B9%D0%B2%D0%B8%D0%BD%D0%B3-157736/" TargetMode="External"/><Relationship Id="rId2" Type="http://schemas.openxmlformats.org/officeDocument/2006/relationships/hyperlink" Target="https://pixabay.com/ru/linux-%D0%BF%D0%B8%D0%BD%D0%B3%D0%B2%D0%B8%D0%BD-%D0%B4%D0%B5%D1%8F%D1%82%D0%B5%D0%BB%D1%8C%D0%BD%D0%BE%D1%81%D1%82%D0%B8-%D0%BF%D0%BB%D1%8F%D0%B6-161108/" TargetMode="External"/><Relationship Id="rId1" Type="http://schemas.openxmlformats.org/officeDocument/2006/relationships/slideLayout" Target="../slideLayouts/slideLayout74.xml"/><Relationship Id="rId6" Type="http://schemas.openxmlformats.org/officeDocument/2006/relationships/hyperlink" Target="https://pixabay.com/ru/%D1%81%D0%BD%D0%B5%D0%B3%D0%BE%D0%B2%D0%B8%D0%BA-%D1%81%D0%BD%D0%B5%D0%B3-%D0%B7%D0%B8%D0%BC%D0%B0-%D1%83%D0%B0%D0%B9%D1%82-1923592/" TargetMode="External"/><Relationship Id="rId11" Type="http://schemas.openxmlformats.org/officeDocument/2006/relationships/hyperlink" Target="https://pixabay.com/ru/%D0%B1%D0%B5%D0%B9%D1%81%D0%B1%D0%BE%D0%BB-%D1%88%D0%B0%D1%80-%D1%81%D0%BF%D0%BE%D1%80%D1%82-%D0%BA%D0%BE%D0%BC%D0%B0%D0%BD%D0%B4%D0%B0-%D0%B2%D0%B0%D1%82%D0%B8%D0%BD-25761/" TargetMode="External"/><Relationship Id="rId5" Type="http://schemas.openxmlformats.org/officeDocument/2006/relationships/hyperlink" Target="https://pixabay.com/ru/%D0%BB%D1%8B%D0%B6%D0%BD%D0%B8%D0%BA-%D1%87%D0%B5%D0%BB%D0%BE%D0%B2%D0%B5%D0%BA-%D1%81%D0%BF%D0%BE%D1%80%D1%82-%D1%88%D0%BB%D1%8F%D0%BF%D0%B0-%D0%BB%D0%B8%D1%86%D0%B0-33359/" TargetMode="External"/><Relationship Id="rId10" Type="http://schemas.openxmlformats.org/officeDocument/2006/relationships/hyperlink" Target="https://pixabay.com/ru/%D1%80%D0%B5%D0%B3%D0%B1%D0%B8-%D1%88%D0%B0%D1%80-%D1%81%D0%BF%D0%BE%D1%80%D1%82-%D1%80%D0%B5%D0%B3%D0%B1%D0%B8-%D0%BC%D1%8F%D1%87-34152/" TargetMode="External"/><Relationship Id="rId4" Type="http://schemas.openxmlformats.org/officeDocument/2006/relationships/hyperlink" Target="https://pixabay.com/ru/%D1%81%D0%BD%D0%B5%D0%B3%D0%BE%D0%B2%D0%B8%D0%BA-%D0%B7%D0%B8%D0%BC%D0%B0-%D1%80%D0%BE%D0%B6%D0%B4%D0%B5%D1%81%D1%82%D0%B2%D0%BE-%D0%BB%D1%8B%D0%B6%D0%B0-%D1%81%D0%BF%D1%83%D1%81%D0%BA-1096109/" TargetMode="External"/><Relationship Id="rId9" Type="http://schemas.openxmlformats.org/officeDocument/2006/relationships/hyperlink" Target="https://pixabay.com/ru/%D1%84%D1%83%D1%82%D0%B1%D0%BE%D0%BB-%D1%88%D0%B0%D1%80-%D1%81%D0%BF%D0%BE%D1%80%D1%82-147854/" TargetMode="External"/><Relationship Id="rId14" Type="http://schemas.openxmlformats.org/officeDocument/2006/relationships/hyperlink" Target="https://pixabay.com/ru/%D1%84%D1%83%D1%82%D0%B1%D0%BE%D0%BB-%D1%81%D0%BF%D0%BE%D1%80%D1%82-%D1%87%D0%B5%D0%BB%D0%BE%D0%B2%D0%B5%D0%BA-%D0%B3%D0%B0%D0%B9-%D0%B4%D0%B6%D0%B5%D1%80%D1%81%D0%B8-3424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ЗАГОЛОВОК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Подзаголовок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4429919"/>
            <a:ext cx="2283720" cy="2221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504" y="360608"/>
            <a:ext cx="1416138" cy="14161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14" y="5339345"/>
            <a:ext cx="1312572" cy="13125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9326">
            <a:off x="624135" y="197459"/>
            <a:ext cx="2064247" cy="12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4" name="Объект 23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06823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Текст слайда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4" y="5318975"/>
            <a:ext cx="1757053" cy="15390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895">
            <a:off x="9571447" y="3231188"/>
            <a:ext cx="2580813" cy="370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0766" y="609601"/>
            <a:ext cx="9414457" cy="1192320"/>
          </a:xfrm>
        </p:spPr>
        <p:txBody>
          <a:bodyPr/>
          <a:lstStyle/>
          <a:p>
            <a:r>
              <a:rPr lang="ru-RU" b="1" dirty="0" smtClean="0"/>
              <a:t>Заголовок слайда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07785" y="2446178"/>
            <a:ext cx="8306874" cy="3666187"/>
          </a:xfrm>
        </p:spPr>
        <p:txBody>
          <a:bodyPr/>
          <a:lstStyle/>
          <a:p>
            <a:r>
              <a:rPr lang="ru-RU" dirty="0" smtClean="0"/>
              <a:t>Текст слайда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8637">
            <a:off x="9582779" y="3779451"/>
            <a:ext cx="2914131" cy="29141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077">
            <a:off x="197861" y="4530031"/>
            <a:ext cx="2150772" cy="222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Заголовок слайда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14" y="2960851"/>
            <a:ext cx="1799771" cy="1659200"/>
          </a:xfrm>
        </p:spPr>
      </p:pic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1193800" y="1635288"/>
            <a:ext cx="8472714" cy="8239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Текст слайда</a:t>
            </a:r>
            <a:endParaRPr lang="ru-RU" sz="3600" dirty="0"/>
          </a:p>
        </p:txBody>
      </p:sp>
      <p:sp>
        <p:nvSpPr>
          <p:cNvPr id="16" name="Объект 15"/>
          <p:cNvSpPr>
            <a:spLocks noGrp="1"/>
          </p:cNvSpPr>
          <p:nvPr>
            <p:ph sz="quarter" idx="4"/>
          </p:nvPr>
        </p:nvSpPr>
        <p:spPr>
          <a:xfrm>
            <a:off x="3327400" y="2676915"/>
            <a:ext cx="5183188" cy="36845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Пункт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Пункт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Пункт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88" y="3650283"/>
            <a:ext cx="3760334" cy="286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86856" y="195943"/>
            <a:ext cx="8563429" cy="1600200"/>
          </a:xfrm>
        </p:spPr>
        <p:txBody>
          <a:bodyPr/>
          <a:lstStyle/>
          <a:p>
            <a:pPr algn="ctr"/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886856" y="2057400"/>
            <a:ext cx="8563430" cy="3811588"/>
          </a:xfrm>
        </p:spPr>
        <p:txBody>
          <a:bodyPr/>
          <a:lstStyle/>
          <a:p>
            <a:pPr algn="ctr"/>
            <a:r>
              <a:rPr lang="ru-RU" dirty="0" smtClean="0"/>
              <a:t>Текст слайда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9" y="3991428"/>
            <a:ext cx="1910049" cy="24601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573" y="2543627"/>
            <a:ext cx="2004786" cy="40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53143" y="595085"/>
            <a:ext cx="10900228" cy="57766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https://pixabay.com/ru/linux-%D0%BF%D0%B8%D0%BD%D0%B3%D0%B2%D0%B8%D0%BD-%D0%B4%D0%B5%D1%8F%D1%82%D0%B5%D0%BB%D1%8C%D0%BD%D0%BE%D1%81%D1%82%D0%B8-%D0%BF%D0%BB%D1%8F%D0%B6-161108/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hlinkClick r:id="rId3"/>
              </a:rPr>
              <a:t>https://pixabay.com/ru/%D0%B2%D0%BE%D0%B4%D1%8B-%D0%BF%D0%BB%D0%B0%D0%B2%D0%B0%D1%82%D0%B5%D0%BB%D1%8C%D0%BD%D1%8B%D0%B9-%D0%B1%D0%B0%D1%81%D1%81%D0%B5%D0%B9%D0%BD-%D0%BA%D1%83%D0%BF%D0%B0%D0%BD%D0%B8%D0%B5-1018808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hlinkClick r:id="rId3"/>
              </a:rPr>
              <a:t>/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hlinkClick r:id="rId4"/>
              </a:rPr>
              <a:t>https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hlinkClick r:id="rId4"/>
              </a:rPr>
              <a:t>://pixabay.com/ru/%D1%81%D0%BD%D0%B5%D0%B3%D0%BE%D0%B2%D0%B8%D0%BA-%D0%B7%D0%B8%D0%BC%D0%B0-%D1%80%D0%BE%D0%B6%D0%B4%D0%B5%D1%81%D1%82%D0%B2%D0%BE-%D0%BB%D1%8B%D0%B6%D0%B0-%D1%81%D0%BF%D1%83%D1%81%D0%BA-1096109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hlinkClick r:id="rId4"/>
              </a:rPr>
              <a:t>/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hlinkClick r:id="rId5"/>
              </a:rPr>
              <a:t>https://pixabay.com/ru/%D0%BB%D1%8B%D0%B6%D0%BD%D0%B8%D0%BA-%D1%87%D0%B5%D0%BB%D0%BE%D0%B2%D0%B5%D0%BA-%D1%81%D0%BF%D0%BE%D1%80%D1%82-%D1%88%D0%BB%D1%8F%D0%BF%D0%B0-%D0%BB%D0%B8%D1%86%D0%B0-33359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hlinkClick r:id="rId5"/>
              </a:rPr>
              <a:t>/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hlinkClick r:id="rId6"/>
              </a:rPr>
              <a:t>https://pixabay.com/ru/%D1%81%D0%BD%D0%B5%D0%B3%D0%BE%D0%B2%D0%B8%D0%BA-%D1%81%D0%BD%D0%B5%D0%B3-%D0%B7%D0%B8%D0%BC%D0%B0-%D1%83%D0%B0%D0%B9%D1%82-1923592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hlinkClick r:id="rId6"/>
              </a:rPr>
              <a:t>/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hlinkClick r:id="rId7"/>
              </a:rPr>
              <a:t>https://pixabay.com/ru/%D1%80%D0%B0%D0%B1%D0%BE%D1%82%D0%B0%D0%B5%D1%82-%D0%B1%D0%B5%D0%B3-%D1%82%D1%80%D1%83%D1%81%D1%86%D0%BE%D0%B9-%D1%81%D0%BF%D0%BE%D1%80%D1%82-%D0%B4%D0%B5%D0%B2%D0%BE%D1%87%D0%BA%D0%B0-152629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hlinkClick r:id="rId7"/>
              </a:rPr>
              <a:t>/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hlinkClick r:id="rId8"/>
              </a:rPr>
              <a:t>https://pixabay.com/ru/%D0%B1%D0%B0%D1%81%D0%BA%D0%B5%D1%82%D0%B1%D0%BE%D0%BB-%D1%88%D0%B0%D1%80-%D0%BD%D0%B1%D0%B0-%D1%81%D0%BF%D0%BE%D1%80%D1%82-147794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hlinkClick r:id="rId8"/>
              </a:rPr>
              <a:t>/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hlinkClick r:id="rId9"/>
              </a:rPr>
              <a:t>https://pixabay.com/ru/%D1%84%D1%83%D1%82%D0%B1%D0%BE%D0%BB-%D1%88%D0%B0%D1%80-%D1%81%D0%BF%D0%BE%D1%80%D1%82-147854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hlinkClick r:id="rId9"/>
              </a:rPr>
              <a:t>/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hlinkClick r:id="rId10"/>
              </a:rPr>
              <a:t>https://pixabay.com/ru/%D1%80%D0%B5%D0%B3%D0%B1%D0%B8-%D1%88%D0%B0%D1%80-%D1%81%D0%BF%D0%BE%D1%80%D1%82-%D1%80%D0%B5%D0%B3%D0%B1%D0%B8-%D0%BC%D1%8F%D1%87-34152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hlinkClick r:id="rId10"/>
              </a:rPr>
              <a:t>/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hlinkClick r:id="rId11"/>
              </a:rPr>
              <a:t>https://pixabay.com/ru/%D0%B1%D0%B5%D0%B9%D1%81%D0%B1%D0%BE%D0%BB-%D1%88%D0%B0%D1%80-%D1%81%D0%BF%D0%BE%D1%80%D1%82-%D0%BA%D0%BE%D0%BC%D0%B0%D0%BD%D0%B4%D0%B0-%D0%B2%D0%B0%D1%82%D0%B8%D0%BD-25761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hlinkClick r:id="rId11"/>
              </a:rPr>
              <a:t>/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hlinkClick r:id="rId12"/>
              </a:rPr>
              <a:t>https://pixabay.com/ru/%D0%BB%D0%B0%D1%81%D1%82%D1%8B-%D0%BF%D0%BB%D0%B0%D0%B2%D0%B0%D1%82%D1%8C-%D0%BF%D0%BB%D0%B0%D0%B2%D0%B0%D0%BD%D0%B8%D0%B5-%D0%B4%D0%B0%D0%B9%D0%B2%D0%B8%D0%BD%D0%B3-157736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hlinkClick r:id="rId12"/>
              </a:rPr>
              <a:t>/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hlinkClick r:id="rId13"/>
              </a:rPr>
              <a:t>https://pixabay.com/ru/%D1%84%D1%83%D1%82%D0%B1%D0%BE%D0%BB-%D1%84%D1%83%D1%82%D0%B1%D0%BE%D0%BB-%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hlinkClick r:id="rId13"/>
              </a:rPr>
              <a:t>D0%B7%D0%B0%D0%B3%D1%80%D1%83%D0%B7%D0%BA%D0%B8-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hlinkClick r:id="rId13"/>
              </a:rPr>
              <a:t>%D1%88%D0%B0%D1%80-%D1%81%D0%BF%D0%BE%D1%80%D1%82-155947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hlinkClick r:id="rId13"/>
              </a:rPr>
              <a:t>/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hlinkClick r:id="rId14"/>
              </a:rPr>
              <a:t>https://pixabay.com/ru/%D1%84%D1%83%D1%82%D0%B1%D0%BE%D0%BB-%D1%81%D0%BF%D0%BE%D1%80%D1%82-%D1%87%D0%B5%D0%BB%D0%BE%D0%B2%D0%B5%D0%BA-%D0%B3%D0%B0%D0%B9-%D0%B4%D0%B6%D0%B5%D1%80%D1%81%D0%B8-34248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hlinkClick r:id="rId14"/>
              </a:rPr>
              <a:t>/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6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Капля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187</Words>
  <Application>Microsoft Office PowerPoint</Application>
  <PresentationFormat>Широкоэкранный</PresentationFormat>
  <Paragraphs>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Garamond</vt:lpstr>
      <vt:lpstr>Trebuchet MS</vt:lpstr>
      <vt:lpstr>Tw Cen MT</vt:lpstr>
      <vt:lpstr>Wingdings</vt:lpstr>
      <vt:lpstr>Wingdings 3</vt:lpstr>
      <vt:lpstr>Натуральные материалы</vt:lpstr>
      <vt:lpstr>Капля</vt:lpstr>
      <vt:lpstr>Аспект</vt:lpstr>
      <vt:lpstr>Тема Office</vt:lpstr>
      <vt:lpstr>Базис</vt:lpstr>
      <vt:lpstr>1_Натуральные материалы</vt:lpstr>
      <vt:lpstr>ЗАГОЛОВОК</vt:lpstr>
      <vt:lpstr>Заголовок слайда</vt:lpstr>
      <vt:lpstr>Заголовок слайда</vt:lpstr>
      <vt:lpstr>Заголовок слайда</vt:lpstr>
      <vt:lpstr>Заголовок слайда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GadgetStok</dc:creator>
  <cp:lastModifiedBy>GadgetStok</cp:lastModifiedBy>
  <cp:revision>10</cp:revision>
  <dcterms:created xsi:type="dcterms:W3CDTF">2017-01-09T11:23:06Z</dcterms:created>
  <dcterms:modified xsi:type="dcterms:W3CDTF">2017-01-09T13:17:51Z</dcterms:modified>
</cp:coreProperties>
</file>