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9" autoAdjust="0"/>
    <p:restoredTop sz="94660"/>
  </p:normalViewPr>
  <p:slideViewPr>
    <p:cSldViewPr>
      <p:cViewPr>
        <p:scale>
          <a:sx n="110" d="100"/>
          <a:sy n="110" d="100"/>
        </p:scale>
        <p:origin x="-5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ru/&#1073;&#1072;&#1082;-&#1086;&#1089;&#1074;&#1086;&#1073;&#1086;&#1078;&#1076;&#1077;&#1085;&#1080;&#1077;-&#1087;&#1088;&#1072;&#1075;&#1080;-&#1096;&#1086;&#1091;-&#1089;&#1086;&#1083;&#1076;&#1072;&#1090;&#1099;-568310/" TargetMode="External"/><Relationship Id="rId7" Type="http://schemas.openxmlformats.org/officeDocument/2006/relationships/hyperlink" Target="https://pixabay.com/ru/&#1082;&#1072;&#1084;&#1091;&#1092;&#1083;&#1103;&#1078;-&#1090;&#1072;&#1088;&#1085;-&#1074;&#1086;&#1077;&#1085;&#1085;&#1099;&#1077;-&#1090;&#1077;&#1082;&#1089;&#1090;&#1091;&#1088;&#1072;-1541188/" TargetMode="External"/><Relationship Id="rId2" Type="http://schemas.openxmlformats.org/officeDocument/2006/relationships/hyperlink" Target="https://pixabay.com/ru/&#1072;&#1088;&#1084;&#1080;&#1103;-&#1088;&#1077;&#1081;&#1085;&#1076;&#1078;&#1077;&#1088;&#1089;-&#1087;&#1088;&#1099;&#1078;&#1082;&#1080;-&#1089;-&#1087;&#1072;&#1088;&#1072;&#1096;&#1102;&#1090;&#1086;&#1084;-1708094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ru/&#1087;&#1072;&#1088;&#1072;&#1076;-&#1076;&#1077;&#1085;&#1100;-&#1087;&#1086;&#1073;&#1077;&#1076;&#1099;-&#1089;&#1072;&#1084;&#1072;&#1088;&#1072;-&#1088;&#1086;&#1089;&#1089;&#1080;&#1103;-182515/" TargetMode="External"/><Relationship Id="rId5" Type="http://schemas.openxmlformats.org/officeDocument/2006/relationships/hyperlink" Target="https://pixabay.com/ru/&#1087;&#1088;&#1072;&#1079;&#1076;&#1085;&#1080;&#1082;-&#1074;&#1086;&#1080;&#1085;-&#1075;&#1077;&#1086;&#1088;&#1075;&#1080;&#1077;&#1074;&#1089;&#1082;&#1072;&#1103;-&#1083;&#1077;&#1085;&#1090;&#1086;&#1095;&#1082;&#1072;-1706354/" TargetMode="External"/><Relationship Id="rId4" Type="http://schemas.openxmlformats.org/officeDocument/2006/relationships/hyperlink" Target="https://pixabay.com/ru/&#1089;&#1072;&#1084;&#1086;&#1083;&#1077;&#1090;-&#1089;&#1090;&#1088;&#1091;&#1103;-&#1080;&#1089;&#1090;&#1088;&#1077;&#1073;&#1080;&#1090;&#1077;&#1083;&#1100;-186249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Documents\camouflage-1541188_960_7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2348880"/>
            <a:ext cx="828233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Служу Отечеству</a:t>
            </a:r>
            <a:endParaRPr lang="ru-RU" sz="8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анил\Desktop\33333\airplane-1862493_960_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124744"/>
            <a:ext cx="914805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43808" y="692696"/>
            <a:ext cx="3296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ВВС- Военно Воздушные Силы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01679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Данил\Desktop\33333\army-1708094_960_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9024"/>
            <a:ext cx="9176679" cy="609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404664"/>
            <a:ext cx="3808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ВДВ- Воздушные Десантные Войска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4114658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анил\Desktop\33333\holiday-1706354_960_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79"/>
            <a:ext cx="9144000" cy="6309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01020" y="219998"/>
            <a:ext cx="3002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ВМФ-Военно Морской Флот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1342311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Данил\Desktop\33333\pakistan-1836107_960_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305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15785" y="188640"/>
            <a:ext cx="21093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Сухопутные войска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5818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Данил\Desktop\33333\parade-182515_960_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567750"/>
            <a:ext cx="9142576" cy="629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18431" y="55418"/>
            <a:ext cx="195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Ракетные Войска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41762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Данил\Desktop\33333\tank-568310_960_7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1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43284" y="188640"/>
            <a:ext cx="2013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/>
              <a:t>Танковые Войска </a:t>
            </a:r>
          </a:p>
        </p:txBody>
      </p:sp>
    </p:spTree>
    <p:extLst>
      <p:ext uri="{BB962C8B-B14F-4D97-AF65-F5344CB8AC3E}">
        <p14:creationId xmlns:p14="http://schemas.microsoft.com/office/powerpoint/2010/main" xmlns="" val="4144025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Используемые </a:t>
            </a:r>
            <a:r>
              <a:rPr lang="ru-RU" sz="1800" dirty="0" smtClean="0"/>
              <a:t>интернет- ресурсы</a:t>
            </a:r>
            <a:br>
              <a:rPr lang="ru-RU" sz="1800" dirty="0" smtClean="0"/>
            </a:br>
            <a:r>
              <a:rPr lang="ru-RU" sz="1800" dirty="0" smtClean="0"/>
              <a:t>  </a:t>
            </a:r>
            <a:r>
              <a:rPr lang="ru-RU" sz="1800" dirty="0"/>
              <a:t>( картинки)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Воздушные Десантные Войска </a:t>
            </a:r>
            <a:r>
              <a:rPr lang="ru-RU" dirty="0">
                <a:hlinkClick r:id="rId2"/>
              </a:rPr>
              <a:t>https://pixabay.com/ru/армия-рейнджерс-прыжки-с-парашютом-1708094</a:t>
            </a:r>
            <a:r>
              <a:rPr lang="ru-RU" dirty="0" smtClean="0">
                <a:hlinkClick r:id="rId2"/>
              </a:rPr>
              <a:t>/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Танковые Войска </a:t>
            </a:r>
            <a:r>
              <a:rPr lang="ru-RU" dirty="0">
                <a:hlinkClick r:id="rId3"/>
              </a:rPr>
              <a:t>https://pixabay.com/ru/бак-освобождение-праги-шоу-солдаты-568310</a:t>
            </a:r>
            <a:r>
              <a:rPr lang="ru-RU" dirty="0" smtClean="0">
                <a:hlinkClick r:id="rId3"/>
              </a:rPr>
              <a:t>/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Военно Воздушные Силы </a:t>
            </a:r>
            <a:r>
              <a:rPr lang="ru-RU" dirty="0">
                <a:hlinkClick r:id="rId4"/>
              </a:rPr>
              <a:t>https://pixabay.com/ru/самолет-струя-истребитель-1862493</a:t>
            </a:r>
            <a:r>
              <a:rPr lang="ru-RU" dirty="0" smtClean="0">
                <a:hlinkClick r:id="rId4"/>
              </a:rPr>
              <a:t>/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Сухопутные </a:t>
            </a:r>
            <a:r>
              <a:rPr lang="ru-RU" dirty="0" smtClean="0"/>
              <a:t>войска </a:t>
            </a:r>
            <a:r>
              <a:rPr lang="ru-RU" dirty="0">
                <a:hlinkClick r:id="rId4"/>
              </a:rPr>
              <a:t>https://pixabay.com/ru/самолет-струя-истребитель-1862493</a:t>
            </a:r>
            <a:r>
              <a:rPr lang="ru-RU" dirty="0" smtClean="0">
                <a:hlinkClick r:id="rId4"/>
              </a:rPr>
              <a:t>/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Военно-Морской Флот </a:t>
            </a:r>
            <a:r>
              <a:rPr lang="ru-RU" dirty="0">
                <a:hlinkClick r:id="rId5"/>
              </a:rPr>
              <a:t>https://pixabay.com/ru/праздник-воин-георгиевская-ленточка-1706354</a:t>
            </a:r>
            <a:r>
              <a:rPr lang="ru-RU" dirty="0" smtClean="0">
                <a:hlinkClick r:id="rId5"/>
              </a:rPr>
              <a:t>/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Ракетные Войска  </a:t>
            </a:r>
            <a:r>
              <a:rPr lang="ru-RU" dirty="0">
                <a:hlinkClick r:id="rId6"/>
              </a:rPr>
              <a:t>https://pixabay.com/ru/парад-день-победы-самара-россия-182515</a:t>
            </a:r>
            <a:r>
              <a:rPr lang="ru-RU" dirty="0" smtClean="0">
                <a:hlinkClick r:id="rId6"/>
              </a:rPr>
              <a:t>/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Титульный лист-  </a:t>
            </a:r>
            <a:r>
              <a:rPr lang="en-US" dirty="0" smtClean="0">
                <a:hlinkClick r:id="rId7"/>
              </a:rPr>
              <a:t>https</a:t>
            </a:r>
            <a:r>
              <a:rPr lang="en-US" dirty="0">
                <a:hlinkClick r:id="rId7"/>
              </a:rPr>
              <a:t>://pixabay.com/ru/</a:t>
            </a:r>
            <a:r>
              <a:rPr lang="ru-RU" dirty="0">
                <a:hlinkClick r:id="rId7"/>
              </a:rPr>
              <a:t>камуфляж-тарн-военные-текстура-1541188</a:t>
            </a:r>
            <a:r>
              <a:rPr lang="ru-RU" dirty="0" smtClean="0">
                <a:hlinkClick r:id="rId7"/>
              </a:rPr>
              <a:t>/</a:t>
            </a: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564904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375300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69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Используемые интернет- ресурсы   ( картинки)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Наталья</cp:lastModifiedBy>
  <cp:revision>10</cp:revision>
  <dcterms:modified xsi:type="dcterms:W3CDTF">2017-01-24T14:05:02Z</dcterms:modified>
</cp:coreProperties>
</file>