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5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9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5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7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8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5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5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9AF4-588E-48BC-BFCD-6C5E9ADDEBF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8997-0A64-4478-A928-01ECC6645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" y="-58339"/>
            <a:ext cx="9184841" cy="69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52565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32656"/>
            <a:ext cx="496855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61633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" y="-58339"/>
            <a:ext cx="9184841" cy="69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2917" y="576934"/>
            <a:ext cx="7891916" cy="5645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694" y="711936"/>
            <a:ext cx="7582362" cy="53757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6364" y="93752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220" y="2371979"/>
            <a:ext cx="7272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Подз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аголовок слайда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2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" y="-58339"/>
            <a:ext cx="9184841" cy="69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3759" y="5157192"/>
            <a:ext cx="52565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7775" y="5301208"/>
            <a:ext cx="496855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41791" y="558488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97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2017-02-07T06:22:23Z</dcterms:created>
  <dcterms:modified xsi:type="dcterms:W3CDTF">2017-02-07T06:34:33Z</dcterms:modified>
</cp:coreProperties>
</file>