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FD82B-858E-4E57-A5A6-1B8FE902044C}" type="datetimeFigureOut">
              <a:rPr lang="ru-RU" smtClean="0"/>
              <a:t>14.05.2016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04B5C-B1DB-4591-A569-72949AD45F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04B5C-B1DB-4591-A569-72949AD45FA4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>
            <a:grpSpLocks/>
          </p:cNvGrpSpPr>
          <p:nvPr/>
        </p:nvGrpSpPr>
        <p:grpSpPr bwMode="auto">
          <a:xfrm rot="1680918">
            <a:off x="261019" y="6149182"/>
            <a:ext cx="346075" cy="433388"/>
            <a:chOff x="4470400" y="2990850"/>
            <a:chExt cx="1485898" cy="1854200"/>
          </a:xfrm>
        </p:grpSpPr>
        <p:sp>
          <p:nvSpPr>
            <p:cNvPr id="6" name="Овал 5"/>
            <p:cNvSpPr/>
            <p:nvPr/>
          </p:nvSpPr>
          <p:spPr>
            <a:xfrm>
              <a:off x="4464129" y="4306355"/>
              <a:ext cx="1226888" cy="5365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rot="5400000" flipH="1" flipV="1">
              <a:off x="4897344" y="3781388"/>
              <a:ext cx="15825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олилиния 9"/>
            <p:cNvSpPr/>
            <p:nvPr/>
          </p:nvSpPr>
          <p:spPr>
            <a:xfrm>
              <a:off x="5631859" y="3041768"/>
              <a:ext cx="320356" cy="1100293"/>
            </a:xfrm>
            <a:custGeom>
              <a:avLst/>
              <a:gdLst>
                <a:gd name="connsiteX0" fmla="*/ 0 w 153574"/>
                <a:gd name="connsiteY0" fmla="*/ 0 h 254000"/>
                <a:gd name="connsiteX1" fmla="*/ 12700 w 153574"/>
                <a:gd name="connsiteY1" fmla="*/ 31750 h 254000"/>
                <a:gd name="connsiteX2" fmla="*/ 25400 w 153574"/>
                <a:gd name="connsiteY2" fmla="*/ 69850 h 254000"/>
                <a:gd name="connsiteX3" fmla="*/ 63500 w 153574"/>
                <a:gd name="connsiteY3" fmla="*/ 139700 h 254000"/>
                <a:gd name="connsiteX4" fmla="*/ 82550 w 153574"/>
                <a:gd name="connsiteY4" fmla="*/ 158750 h 254000"/>
                <a:gd name="connsiteX5" fmla="*/ 95250 w 153574"/>
                <a:gd name="connsiteY5" fmla="*/ 177800 h 254000"/>
                <a:gd name="connsiteX6" fmla="*/ 127000 w 153574"/>
                <a:gd name="connsiteY6" fmla="*/ 203200 h 254000"/>
                <a:gd name="connsiteX7" fmla="*/ 139700 w 153574"/>
                <a:gd name="connsiteY7" fmla="*/ 228600 h 254000"/>
                <a:gd name="connsiteX8" fmla="*/ 152400 w 153574"/>
                <a:gd name="connsiteY8" fmla="*/ 254000 h 254000"/>
                <a:gd name="connsiteX0" fmla="*/ 0 w 642524"/>
                <a:gd name="connsiteY0" fmla="*/ 0 h 406400"/>
                <a:gd name="connsiteX1" fmla="*/ 501650 w 642524"/>
                <a:gd name="connsiteY1" fmla="*/ 184150 h 406400"/>
                <a:gd name="connsiteX2" fmla="*/ 514350 w 642524"/>
                <a:gd name="connsiteY2" fmla="*/ 222250 h 406400"/>
                <a:gd name="connsiteX3" fmla="*/ 552450 w 642524"/>
                <a:gd name="connsiteY3" fmla="*/ 292100 h 406400"/>
                <a:gd name="connsiteX4" fmla="*/ 571500 w 642524"/>
                <a:gd name="connsiteY4" fmla="*/ 311150 h 406400"/>
                <a:gd name="connsiteX5" fmla="*/ 584200 w 642524"/>
                <a:gd name="connsiteY5" fmla="*/ 330200 h 406400"/>
                <a:gd name="connsiteX6" fmla="*/ 615950 w 642524"/>
                <a:gd name="connsiteY6" fmla="*/ 355600 h 406400"/>
                <a:gd name="connsiteX7" fmla="*/ 628650 w 642524"/>
                <a:gd name="connsiteY7" fmla="*/ 381000 h 406400"/>
                <a:gd name="connsiteX8" fmla="*/ 641350 w 642524"/>
                <a:gd name="connsiteY8" fmla="*/ 406400 h 406400"/>
                <a:gd name="connsiteX0" fmla="*/ 0 w 642524"/>
                <a:gd name="connsiteY0" fmla="*/ 0 h 406400"/>
                <a:gd name="connsiteX1" fmla="*/ 514350 w 642524"/>
                <a:gd name="connsiteY1" fmla="*/ 222250 h 406400"/>
                <a:gd name="connsiteX2" fmla="*/ 552450 w 642524"/>
                <a:gd name="connsiteY2" fmla="*/ 292100 h 406400"/>
                <a:gd name="connsiteX3" fmla="*/ 571500 w 642524"/>
                <a:gd name="connsiteY3" fmla="*/ 311150 h 406400"/>
                <a:gd name="connsiteX4" fmla="*/ 584200 w 642524"/>
                <a:gd name="connsiteY4" fmla="*/ 330200 h 406400"/>
                <a:gd name="connsiteX5" fmla="*/ 615950 w 642524"/>
                <a:gd name="connsiteY5" fmla="*/ 355600 h 406400"/>
                <a:gd name="connsiteX6" fmla="*/ 628650 w 642524"/>
                <a:gd name="connsiteY6" fmla="*/ 381000 h 406400"/>
                <a:gd name="connsiteX7" fmla="*/ 641350 w 642524"/>
                <a:gd name="connsiteY7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584200 w 642524"/>
                <a:gd name="connsiteY3" fmla="*/ 330200 h 406400"/>
                <a:gd name="connsiteX4" fmla="*/ 615950 w 642524"/>
                <a:gd name="connsiteY4" fmla="*/ 355600 h 406400"/>
                <a:gd name="connsiteX5" fmla="*/ 628650 w 642524"/>
                <a:gd name="connsiteY5" fmla="*/ 381000 h 406400"/>
                <a:gd name="connsiteX6" fmla="*/ 641350 w 642524"/>
                <a:gd name="connsiteY6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615950 w 642524"/>
                <a:gd name="connsiteY3" fmla="*/ 355600 h 406400"/>
                <a:gd name="connsiteX4" fmla="*/ 628650 w 642524"/>
                <a:gd name="connsiteY4" fmla="*/ 381000 h 406400"/>
                <a:gd name="connsiteX5" fmla="*/ 641350 w 642524"/>
                <a:gd name="connsiteY5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15950 w 641350"/>
                <a:gd name="connsiteY3" fmla="*/ 355600 h 406400"/>
                <a:gd name="connsiteX4" fmla="*/ 641350 w 641350"/>
                <a:gd name="connsiteY4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41350 w 641350"/>
                <a:gd name="connsiteY3" fmla="*/ 406400 h 406400"/>
                <a:gd name="connsiteX0" fmla="*/ 0 w 659342"/>
                <a:gd name="connsiteY0" fmla="*/ 0 h 406400"/>
                <a:gd name="connsiteX1" fmla="*/ 552450 w 659342"/>
                <a:gd name="connsiteY1" fmla="*/ 292100 h 406400"/>
                <a:gd name="connsiteX2" fmla="*/ 641350 w 659342"/>
                <a:gd name="connsiteY2" fmla="*/ 406400 h 406400"/>
                <a:gd name="connsiteX0" fmla="*/ 0 w 659342"/>
                <a:gd name="connsiteY0" fmla="*/ 0 h 1206500"/>
                <a:gd name="connsiteX1" fmla="*/ 552450 w 659342"/>
                <a:gd name="connsiteY1" fmla="*/ 292100 h 1206500"/>
                <a:gd name="connsiteX2" fmla="*/ 139700 w 659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00567"/>
                <a:gd name="connsiteY0" fmla="*/ 0 h 1206500"/>
                <a:gd name="connsiteX1" fmla="*/ 292100 w 300567"/>
                <a:gd name="connsiteY1" fmla="*/ 495300 h 1206500"/>
                <a:gd name="connsiteX2" fmla="*/ 139700 w 300567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31900"/>
                <a:gd name="connsiteX1" fmla="*/ 292100 w 292100"/>
                <a:gd name="connsiteY1" fmla="*/ 495300 h 1231900"/>
                <a:gd name="connsiteX2" fmla="*/ 209550 w 292100"/>
                <a:gd name="connsiteY2" fmla="*/ 1231900 h 1231900"/>
                <a:gd name="connsiteX0" fmla="*/ 2487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297921"/>
                <a:gd name="connsiteY0" fmla="*/ 0 h 1231900"/>
                <a:gd name="connsiteX1" fmla="*/ 297921 w 297921"/>
                <a:gd name="connsiteY1" fmla="*/ 660400 h 1231900"/>
                <a:gd name="connsiteX2" fmla="*/ 234421 w 297921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06388"/>
                <a:gd name="connsiteY0" fmla="*/ 0 h 1231900"/>
                <a:gd name="connsiteX1" fmla="*/ 297921 w 306388"/>
                <a:gd name="connsiteY1" fmla="*/ 660400 h 1231900"/>
                <a:gd name="connsiteX2" fmla="*/ 234421 w 306388"/>
                <a:gd name="connsiteY2" fmla="*/ 1231900 h 1231900"/>
                <a:gd name="connsiteX0" fmla="*/ 31221 w 293688"/>
                <a:gd name="connsiteY0" fmla="*/ 0 h 1231900"/>
                <a:gd name="connsiteX1" fmla="*/ 285221 w 293688"/>
                <a:gd name="connsiteY1" fmla="*/ 660400 h 1231900"/>
                <a:gd name="connsiteX2" fmla="*/ 221721 w 293688"/>
                <a:gd name="connsiteY2" fmla="*/ 1231900 h 1231900"/>
                <a:gd name="connsiteX0" fmla="*/ 43921 w 306388"/>
                <a:gd name="connsiteY0" fmla="*/ 0 h 1143000"/>
                <a:gd name="connsiteX1" fmla="*/ 297921 w 306388"/>
                <a:gd name="connsiteY1" fmla="*/ 660400 h 1143000"/>
                <a:gd name="connsiteX2" fmla="*/ 221721 w 306388"/>
                <a:gd name="connsiteY2" fmla="*/ 1143000 h 1143000"/>
                <a:gd name="connsiteX0" fmla="*/ 0 w 262467"/>
                <a:gd name="connsiteY0" fmla="*/ 0 h 1143000"/>
                <a:gd name="connsiteX1" fmla="*/ 254000 w 262467"/>
                <a:gd name="connsiteY1" fmla="*/ 660400 h 1143000"/>
                <a:gd name="connsiteX2" fmla="*/ 177800 w 262467"/>
                <a:gd name="connsiteY2" fmla="*/ 1143000 h 1143000"/>
                <a:gd name="connsiteX0" fmla="*/ 24871 w 287338"/>
                <a:gd name="connsiteY0" fmla="*/ 0 h 1130300"/>
                <a:gd name="connsiteX1" fmla="*/ 278871 w 287338"/>
                <a:gd name="connsiteY1" fmla="*/ 660400 h 1130300"/>
                <a:gd name="connsiteX2" fmla="*/ 151871 w 287338"/>
                <a:gd name="connsiteY2" fmla="*/ 1130300 h 1130300"/>
                <a:gd name="connsiteX0" fmla="*/ 82021 w 344488"/>
                <a:gd name="connsiteY0" fmla="*/ 0 h 1130300"/>
                <a:gd name="connsiteX1" fmla="*/ 336021 w 344488"/>
                <a:gd name="connsiteY1" fmla="*/ 660400 h 1130300"/>
                <a:gd name="connsiteX2" fmla="*/ 209021 w 344488"/>
                <a:gd name="connsiteY2" fmla="*/ 1130300 h 1130300"/>
                <a:gd name="connsiteX0" fmla="*/ 82021 w 395288"/>
                <a:gd name="connsiteY0" fmla="*/ 0 h 1130300"/>
                <a:gd name="connsiteX1" fmla="*/ 336021 w 395288"/>
                <a:gd name="connsiteY1" fmla="*/ 660400 h 1130300"/>
                <a:gd name="connsiteX2" fmla="*/ 209021 w 395288"/>
                <a:gd name="connsiteY2" fmla="*/ 1130300 h 1130300"/>
                <a:gd name="connsiteX0" fmla="*/ 82021 w 471488"/>
                <a:gd name="connsiteY0" fmla="*/ 0 h 1130300"/>
                <a:gd name="connsiteX1" fmla="*/ 412221 w 471488"/>
                <a:gd name="connsiteY1" fmla="*/ 647700 h 1130300"/>
                <a:gd name="connsiteX2" fmla="*/ 209021 w 4714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325438"/>
                <a:gd name="connsiteY0" fmla="*/ 0 h 1130300"/>
                <a:gd name="connsiteX1" fmla="*/ 316971 w 325438"/>
                <a:gd name="connsiteY1" fmla="*/ 641350 h 1130300"/>
                <a:gd name="connsiteX2" fmla="*/ 209021 w 325438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57188"/>
                <a:gd name="connsiteY0" fmla="*/ 0 h 1130300"/>
                <a:gd name="connsiteX1" fmla="*/ 329671 w 357188"/>
                <a:gd name="connsiteY1" fmla="*/ 635000 h 1130300"/>
                <a:gd name="connsiteX2" fmla="*/ 209021 w 357188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99483 h 1229783"/>
                <a:gd name="connsiteX1" fmla="*/ 94723 w 329671"/>
                <a:gd name="connsiteY1" fmla="*/ 105833 h 1229783"/>
                <a:gd name="connsiteX2" fmla="*/ 329671 w 329671"/>
                <a:gd name="connsiteY2" fmla="*/ 734483 h 1229783"/>
                <a:gd name="connsiteX3" fmla="*/ 209021 w 329671"/>
                <a:gd name="connsiteY3" fmla="*/ 1229783 h 1229783"/>
                <a:gd name="connsiteX0" fmla="*/ 69321 w 550865"/>
                <a:gd name="connsiteY0" fmla="*/ 99483 h 1229783"/>
                <a:gd name="connsiteX1" fmla="*/ 94723 w 550865"/>
                <a:gd name="connsiteY1" fmla="*/ 105833 h 1229783"/>
                <a:gd name="connsiteX2" fmla="*/ 329671 w 550865"/>
                <a:gd name="connsiteY2" fmla="*/ 734483 h 1229783"/>
                <a:gd name="connsiteX3" fmla="*/ 209021 w 550865"/>
                <a:gd name="connsiteY3" fmla="*/ 1229783 h 1229783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0960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321" h="1104900">
                  <a:moveTo>
                    <a:pt x="56621" y="0"/>
                  </a:moveTo>
                  <a:cubicBezTo>
                    <a:pt x="110861" y="398992"/>
                    <a:pt x="280988" y="249767"/>
                    <a:pt x="323321" y="495300"/>
                  </a:cubicBezTo>
                  <a:cubicBezTo>
                    <a:pt x="265113" y="842433"/>
                    <a:pt x="0" y="788988"/>
                    <a:pt x="189971" y="11049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19"/>
          <p:cNvGrpSpPr>
            <a:grpSpLocks/>
          </p:cNvGrpSpPr>
          <p:nvPr/>
        </p:nvGrpSpPr>
        <p:grpSpPr bwMode="auto">
          <a:xfrm rot="702034">
            <a:off x="328613" y="266700"/>
            <a:ext cx="695325" cy="773113"/>
            <a:chOff x="5918200" y="3924300"/>
            <a:chExt cx="2355850" cy="2393950"/>
          </a:xfrm>
        </p:grpSpPr>
        <p:sp>
          <p:nvSpPr>
            <p:cNvPr id="13" name="Овал 12"/>
            <p:cNvSpPr/>
            <p:nvPr/>
          </p:nvSpPr>
          <p:spPr>
            <a:xfrm>
              <a:off x="5916737" y="5236693"/>
              <a:ext cx="1226333" cy="5407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6344382" y="4714674"/>
              <a:ext cx="158285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Овал 15"/>
            <p:cNvSpPr/>
            <p:nvPr/>
          </p:nvSpPr>
          <p:spPr>
            <a:xfrm>
              <a:off x="7044192" y="5776297"/>
              <a:ext cx="1226333" cy="5407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rot="5400000" flipH="1" flipV="1">
              <a:off x="7473754" y="5251870"/>
              <a:ext cx="15779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олилиния 17"/>
            <p:cNvSpPr/>
            <p:nvPr/>
          </p:nvSpPr>
          <p:spPr>
            <a:xfrm>
              <a:off x="7141565" y="3938193"/>
              <a:ext cx="1118760" cy="771764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" name="Группа 24"/>
          <p:cNvGrpSpPr>
            <a:grpSpLocks/>
          </p:cNvGrpSpPr>
          <p:nvPr/>
        </p:nvGrpSpPr>
        <p:grpSpPr bwMode="auto">
          <a:xfrm rot="1096009">
            <a:off x="8580669" y="2880083"/>
            <a:ext cx="228600" cy="344488"/>
            <a:chOff x="4717550" y="1984750"/>
            <a:chExt cx="1225550" cy="1854200"/>
          </a:xfrm>
        </p:grpSpPr>
        <p:sp>
          <p:nvSpPr>
            <p:cNvPr id="22" name="Овал 21"/>
            <p:cNvSpPr/>
            <p:nvPr/>
          </p:nvSpPr>
          <p:spPr>
            <a:xfrm>
              <a:off x="4710238" y="3301978"/>
              <a:ext cx="1225550" cy="5383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 rot="5400000" flipH="1" flipV="1">
              <a:off x="5140510" y="2775817"/>
              <a:ext cx="15807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Прямоугольник 40"/>
          <p:cNvSpPr/>
          <p:nvPr/>
        </p:nvSpPr>
        <p:spPr>
          <a:xfrm>
            <a:off x="1259632" y="476672"/>
            <a:ext cx="6840760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 smtClean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Презентационный материал. </a:t>
            </a:r>
            <a:endParaRPr lang="ru-RU" sz="5400" b="1" i="1" dirty="0" smtClean="0">
              <a:ln w="190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 smtClean="0">
              <a:ln w="1905">
                <a:solidFill>
                  <a:schemeClr val="tx1"/>
                </a:solidFill>
              </a:ln>
              <a:solidFill>
                <a:srgbClr val="FFFF4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>
                  <a:solidFill>
                    <a:schemeClr val="tx1"/>
                  </a:solidFill>
                </a:ln>
                <a:solidFill>
                  <a:srgbClr val="FFFF4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Многофункциональное </a:t>
            </a:r>
            <a:r>
              <a:rPr lang="ru-RU" sz="4000" b="1" dirty="0" smtClean="0">
                <a:ln w="1905">
                  <a:solidFill>
                    <a:schemeClr val="tx1"/>
                  </a:solidFill>
                </a:ln>
                <a:solidFill>
                  <a:srgbClr val="FFFF4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дидактическое пособие для развития музыкальных способностей и речевой активности детей дошкольного возраста.</a:t>
            </a:r>
            <a:endParaRPr lang="ru-RU" sz="4000" b="1" dirty="0">
              <a:ln w="1905">
                <a:solidFill>
                  <a:schemeClr val="tx1"/>
                </a:solidFill>
              </a:ln>
              <a:solidFill>
                <a:srgbClr val="FFFF4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pSp>
        <p:nvGrpSpPr>
          <p:cNvPr id="7" name="Группа 19"/>
          <p:cNvGrpSpPr>
            <a:grpSpLocks/>
          </p:cNvGrpSpPr>
          <p:nvPr/>
        </p:nvGrpSpPr>
        <p:grpSpPr bwMode="auto">
          <a:xfrm>
            <a:off x="8316416" y="188640"/>
            <a:ext cx="563562" cy="571500"/>
            <a:chOff x="5918200" y="3924300"/>
            <a:chExt cx="2355850" cy="2393950"/>
          </a:xfrm>
        </p:grpSpPr>
        <p:sp>
          <p:nvSpPr>
            <p:cNvPr id="43" name="Овал 42"/>
            <p:cNvSpPr/>
            <p:nvPr/>
          </p:nvSpPr>
          <p:spPr>
            <a:xfrm>
              <a:off x="5918200" y="5240973"/>
              <a:ext cx="1227695" cy="53864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 rot="5400000" flipH="1" flipV="1">
              <a:off x="6347926" y="4715636"/>
              <a:ext cx="15826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Овал 44"/>
            <p:cNvSpPr/>
            <p:nvPr/>
          </p:nvSpPr>
          <p:spPr>
            <a:xfrm>
              <a:off x="7046355" y="5779613"/>
              <a:ext cx="1227695" cy="5386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 rot="5400000" flipH="1" flipV="1">
              <a:off x="7476080" y="5254276"/>
              <a:ext cx="15826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Полилиния 46"/>
            <p:cNvSpPr/>
            <p:nvPr/>
          </p:nvSpPr>
          <p:spPr>
            <a:xfrm>
              <a:off x="7145895" y="3937600"/>
              <a:ext cx="1114882" cy="771384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" name="Группа 10"/>
          <p:cNvGrpSpPr>
            <a:grpSpLocks/>
          </p:cNvGrpSpPr>
          <p:nvPr/>
        </p:nvGrpSpPr>
        <p:grpSpPr bwMode="auto">
          <a:xfrm rot="-1622672">
            <a:off x="79606" y="3123943"/>
            <a:ext cx="346075" cy="433388"/>
            <a:chOff x="4470400" y="2990850"/>
            <a:chExt cx="1485898" cy="1854200"/>
          </a:xfrm>
        </p:grpSpPr>
        <p:sp>
          <p:nvSpPr>
            <p:cNvPr id="49" name="Овал 48"/>
            <p:cNvSpPr/>
            <p:nvPr/>
          </p:nvSpPr>
          <p:spPr>
            <a:xfrm>
              <a:off x="4469396" y="4307728"/>
              <a:ext cx="1226888" cy="53656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 rot="5400000" flipH="1" flipV="1">
              <a:off x="4898794" y="3779160"/>
              <a:ext cx="15825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Полилиния 50"/>
            <p:cNvSpPr/>
            <p:nvPr/>
          </p:nvSpPr>
          <p:spPr>
            <a:xfrm>
              <a:off x="5633633" y="3033957"/>
              <a:ext cx="320356" cy="1100293"/>
            </a:xfrm>
            <a:custGeom>
              <a:avLst/>
              <a:gdLst>
                <a:gd name="connsiteX0" fmla="*/ 0 w 153574"/>
                <a:gd name="connsiteY0" fmla="*/ 0 h 254000"/>
                <a:gd name="connsiteX1" fmla="*/ 12700 w 153574"/>
                <a:gd name="connsiteY1" fmla="*/ 31750 h 254000"/>
                <a:gd name="connsiteX2" fmla="*/ 25400 w 153574"/>
                <a:gd name="connsiteY2" fmla="*/ 69850 h 254000"/>
                <a:gd name="connsiteX3" fmla="*/ 63500 w 153574"/>
                <a:gd name="connsiteY3" fmla="*/ 139700 h 254000"/>
                <a:gd name="connsiteX4" fmla="*/ 82550 w 153574"/>
                <a:gd name="connsiteY4" fmla="*/ 158750 h 254000"/>
                <a:gd name="connsiteX5" fmla="*/ 95250 w 153574"/>
                <a:gd name="connsiteY5" fmla="*/ 177800 h 254000"/>
                <a:gd name="connsiteX6" fmla="*/ 127000 w 153574"/>
                <a:gd name="connsiteY6" fmla="*/ 203200 h 254000"/>
                <a:gd name="connsiteX7" fmla="*/ 139700 w 153574"/>
                <a:gd name="connsiteY7" fmla="*/ 228600 h 254000"/>
                <a:gd name="connsiteX8" fmla="*/ 152400 w 153574"/>
                <a:gd name="connsiteY8" fmla="*/ 254000 h 254000"/>
                <a:gd name="connsiteX0" fmla="*/ 0 w 642524"/>
                <a:gd name="connsiteY0" fmla="*/ 0 h 406400"/>
                <a:gd name="connsiteX1" fmla="*/ 501650 w 642524"/>
                <a:gd name="connsiteY1" fmla="*/ 184150 h 406400"/>
                <a:gd name="connsiteX2" fmla="*/ 514350 w 642524"/>
                <a:gd name="connsiteY2" fmla="*/ 222250 h 406400"/>
                <a:gd name="connsiteX3" fmla="*/ 552450 w 642524"/>
                <a:gd name="connsiteY3" fmla="*/ 292100 h 406400"/>
                <a:gd name="connsiteX4" fmla="*/ 571500 w 642524"/>
                <a:gd name="connsiteY4" fmla="*/ 311150 h 406400"/>
                <a:gd name="connsiteX5" fmla="*/ 584200 w 642524"/>
                <a:gd name="connsiteY5" fmla="*/ 330200 h 406400"/>
                <a:gd name="connsiteX6" fmla="*/ 615950 w 642524"/>
                <a:gd name="connsiteY6" fmla="*/ 355600 h 406400"/>
                <a:gd name="connsiteX7" fmla="*/ 628650 w 642524"/>
                <a:gd name="connsiteY7" fmla="*/ 381000 h 406400"/>
                <a:gd name="connsiteX8" fmla="*/ 641350 w 642524"/>
                <a:gd name="connsiteY8" fmla="*/ 406400 h 406400"/>
                <a:gd name="connsiteX0" fmla="*/ 0 w 642524"/>
                <a:gd name="connsiteY0" fmla="*/ 0 h 406400"/>
                <a:gd name="connsiteX1" fmla="*/ 514350 w 642524"/>
                <a:gd name="connsiteY1" fmla="*/ 222250 h 406400"/>
                <a:gd name="connsiteX2" fmla="*/ 552450 w 642524"/>
                <a:gd name="connsiteY2" fmla="*/ 292100 h 406400"/>
                <a:gd name="connsiteX3" fmla="*/ 571500 w 642524"/>
                <a:gd name="connsiteY3" fmla="*/ 311150 h 406400"/>
                <a:gd name="connsiteX4" fmla="*/ 584200 w 642524"/>
                <a:gd name="connsiteY4" fmla="*/ 330200 h 406400"/>
                <a:gd name="connsiteX5" fmla="*/ 615950 w 642524"/>
                <a:gd name="connsiteY5" fmla="*/ 355600 h 406400"/>
                <a:gd name="connsiteX6" fmla="*/ 628650 w 642524"/>
                <a:gd name="connsiteY6" fmla="*/ 381000 h 406400"/>
                <a:gd name="connsiteX7" fmla="*/ 641350 w 642524"/>
                <a:gd name="connsiteY7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584200 w 642524"/>
                <a:gd name="connsiteY3" fmla="*/ 330200 h 406400"/>
                <a:gd name="connsiteX4" fmla="*/ 615950 w 642524"/>
                <a:gd name="connsiteY4" fmla="*/ 355600 h 406400"/>
                <a:gd name="connsiteX5" fmla="*/ 628650 w 642524"/>
                <a:gd name="connsiteY5" fmla="*/ 381000 h 406400"/>
                <a:gd name="connsiteX6" fmla="*/ 641350 w 642524"/>
                <a:gd name="connsiteY6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615950 w 642524"/>
                <a:gd name="connsiteY3" fmla="*/ 355600 h 406400"/>
                <a:gd name="connsiteX4" fmla="*/ 628650 w 642524"/>
                <a:gd name="connsiteY4" fmla="*/ 381000 h 406400"/>
                <a:gd name="connsiteX5" fmla="*/ 641350 w 642524"/>
                <a:gd name="connsiteY5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15950 w 641350"/>
                <a:gd name="connsiteY3" fmla="*/ 355600 h 406400"/>
                <a:gd name="connsiteX4" fmla="*/ 641350 w 641350"/>
                <a:gd name="connsiteY4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41350 w 641350"/>
                <a:gd name="connsiteY3" fmla="*/ 406400 h 406400"/>
                <a:gd name="connsiteX0" fmla="*/ 0 w 659342"/>
                <a:gd name="connsiteY0" fmla="*/ 0 h 406400"/>
                <a:gd name="connsiteX1" fmla="*/ 552450 w 659342"/>
                <a:gd name="connsiteY1" fmla="*/ 292100 h 406400"/>
                <a:gd name="connsiteX2" fmla="*/ 641350 w 659342"/>
                <a:gd name="connsiteY2" fmla="*/ 406400 h 406400"/>
                <a:gd name="connsiteX0" fmla="*/ 0 w 659342"/>
                <a:gd name="connsiteY0" fmla="*/ 0 h 1206500"/>
                <a:gd name="connsiteX1" fmla="*/ 552450 w 659342"/>
                <a:gd name="connsiteY1" fmla="*/ 292100 h 1206500"/>
                <a:gd name="connsiteX2" fmla="*/ 139700 w 659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00567"/>
                <a:gd name="connsiteY0" fmla="*/ 0 h 1206500"/>
                <a:gd name="connsiteX1" fmla="*/ 292100 w 300567"/>
                <a:gd name="connsiteY1" fmla="*/ 495300 h 1206500"/>
                <a:gd name="connsiteX2" fmla="*/ 139700 w 300567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31900"/>
                <a:gd name="connsiteX1" fmla="*/ 292100 w 292100"/>
                <a:gd name="connsiteY1" fmla="*/ 495300 h 1231900"/>
                <a:gd name="connsiteX2" fmla="*/ 209550 w 292100"/>
                <a:gd name="connsiteY2" fmla="*/ 1231900 h 1231900"/>
                <a:gd name="connsiteX0" fmla="*/ 2487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297921"/>
                <a:gd name="connsiteY0" fmla="*/ 0 h 1231900"/>
                <a:gd name="connsiteX1" fmla="*/ 297921 w 297921"/>
                <a:gd name="connsiteY1" fmla="*/ 660400 h 1231900"/>
                <a:gd name="connsiteX2" fmla="*/ 234421 w 297921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06388"/>
                <a:gd name="connsiteY0" fmla="*/ 0 h 1231900"/>
                <a:gd name="connsiteX1" fmla="*/ 297921 w 306388"/>
                <a:gd name="connsiteY1" fmla="*/ 660400 h 1231900"/>
                <a:gd name="connsiteX2" fmla="*/ 234421 w 306388"/>
                <a:gd name="connsiteY2" fmla="*/ 1231900 h 1231900"/>
                <a:gd name="connsiteX0" fmla="*/ 31221 w 293688"/>
                <a:gd name="connsiteY0" fmla="*/ 0 h 1231900"/>
                <a:gd name="connsiteX1" fmla="*/ 285221 w 293688"/>
                <a:gd name="connsiteY1" fmla="*/ 660400 h 1231900"/>
                <a:gd name="connsiteX2" fmla="*/ 221721 w 293688"/>
                <a:gd name="connsiteY2" fmla="*/ 1231900 h 1231900"/>
                <a:gd name="connsiteX0" fmla="*/ 43921 w 306388"/>
                <a:gd name="connsiteY0" fmla="*/ 0 h 1143000"/>
                <a:gd name="connsiteX1" fmla="*/ 297921 w 306388"/>
                <a:gd name="connsiteY1" fmla="*/ 660400 h 1143000"/>
                <a:gd name="connsiteX2" fmla="*/ 221721 w 306388"/>
                <a:gd name="connsiteY2" fmla="*/ 1143000 h 1143000"/>
                <a:gd name="connsiteX0" fmla="*/ 0 w 262467"/>
                <a:gd name="connsiteY0" fmla="*/ 0 h 1143000"/>
                <a:gd name="connsiteX1" fmla="*/ 254000 w 262467"/>
                <a:gd name="connsiteY1" fmla="*/ 660400 h 1143000"/>
                <a:gd name="connsiteX2" fmla="*/ 177800 w 262467"/>
                <a:gd name="connsiteY2" fmla="*/ 1143000 h 1143000"/>
                <a:gd name="connsiteX0" fmla="*/ 24871 w 287338"/>
                <a:gd name="connsiteY0" fmla="*/ 0 h 1130300"/>
                <a:gd name="connsiteX1" fmla="*/ 278871 w 287338"/>
                <a:gd name="connsiteY1" fmla="*/ 660400 h 1130300"/>
                <a:gd name="connsiteX2" fmla="*/ 151871 w 287338"/>
                <a:gd name="connsiteY2" fmla="*/ 1130300 h 1130300"/>
                <a:gd name="connsiteX0" fmla="*/ 82021 w 344488"/>
                <a:gd name="connsiteY0" fmla="*/ 0 h 1130300"/>
                <a:gd name="connsiteX1" fmla="*/ 336021 w 344488"/>
                <a:gd name="connsiteY1" fmla="*/ 660400 h 1130300"/>
                <a:gd name="connsiteX2" fmla="*/ 209021 w 344488"/>
                <a:gd name="connsiteY2" fmla="*/ 1130300 h 1130300"/>
                <a:gd name="connsiteX0" fmla="*/ 82021 w 395288"/>
                <a:gd name="connsiteY0" fmla="*/ 0 h 1130300"/>
                <a:gd name="connsiteX1" fmla="*/ 336021 w 395288"/>
                <a:gd name="connsiteY1" fmla="*/ 660400 h 1130300"/>
                <a:gd name="connsiteX2" fmla="*/ 209021 w 395288"/>
                <a:gd name="connsiteY2" fmla="*/ 1130300 h 1130300"/>
                <a:gd name="connsiteX0" fmla="*/ 82021 w 471488"/>
                <a:gd name="connsiteY0" fmla="*/ 0 h 1130300"/>
                <a:gd name="connsiteX1" fmla="*/ 412221 w 471488"/>
                <a:gd name="connsiteY1" fmla="*/ 647700 h 1130300"/>
                <a:gd name="connsiteX2" fmla="*/ 209021 w 4714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325438"/>
                <a:gd name="connsiteY0" fmla="*/ 0 h 1130300"/>
                <a:gd name="connsiteX1" fmla="*/ 316971 w 325438"/>
                <a:gd name="connsiteY1" fmla="*/ 641350 h 1130300"/>
                <a:gd name="connsiteX2" fmla="*/ 209021 w 325438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57188"/>
                <a:gd name="connsiteY0" fmla="*/ 0 h 1130300"/>
                <a:gd name="connsiteX1" fmla="*/ 329671 w 357188"/>
                <a:gd name="connsiteY1" fmla="*/ 635000 h 1130300"/>
                <a:gd name="connsiteX2" fmla="*/ 209021 w 357188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99483 h 1229783"/>
                <a:gd name="connsiteX1" fmla="*/ 94723 w 329671"/>
                <a:gd name="connsiteY1" fmla="*/ 105833 h 1229783"/>
                <a:gd name="connsiteX2" fmla="*/ 329671 w 329671"/>
                <a:gd name="connsiteY2" fmla="*/ 734483 h 1229783"/>
                <a:gd name="connsiteX3" fmla="*/ 209021 w 329671"/>
                <a:gd name="connsiteY3" fmla="*/ 1229783 h 1229783"/>
                <a:gd name="connsiteX0" fmla="*/ 69321 w 550865"/>
                <a:gd name="connsiteY0" fmla="*/ 99483 h 1229783"/>
                <a:gd name="connsiteX1" fmla="*/ 94723 w 550865"/>
                <a:gd name="connsiteY1" fmla="*/ 105833 h 1229783"/>
                <a:gd name="connsiteX2" fmla="*/ 329671 w 550865"/>
                <a:gd name="connsiteY2" fmla="*/ 734483 h 1229783"/>
                <a:gd name="connsiteX3" fmla="*/ 209021 w 550865"/>
                <a:gd name="connsiteY3" fmla="*/ 1229783 h 1229783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0960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321" h="1104900">
                  <a:moveTo>
                    <a:pt x="56621" y="0"/>
                  </a:moveTo>
                  <a:cubicBezTo>
                    <a:pt x="110861" y="398992"/>
                    <a:pt x="280988" y="249767"/>
                    <a:pt x="323321" y="495300"/>
                  </a:cubicBezTo>
                  <a:cubicBezTo>
                    <a:pt x="265113" y="842433"/>
                    <a:pt x="0" y="788988"/>
                    <a:pt x="189971" y="11049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1" name="Группа 10"/>
          <p:cNvGrpSpPr>
            <a:grpSpLocks/>
          </p:cNvGrpSpPr>
          <p:nvPr/>
        </p:nvGrpSpPr>
        <p:grpSpPr bwMode="auto">
          <a:xfrm rot="-914345">
            <a:off x="2678657" y="6386750"/>
            <a:ext cx="346075" cy="433388"/>
            <a:chOff x="4470400" y="2990850"/>
            <a:chExt cx="1485898" cy="1854200"/>
          </a:xfrm>
        </p:grpSpPr>
        <p:sp>
          <p:nvSpPr>
            <p:cNvPr id="53" name="Овал 52"/>
            <p:cNvSpPr/>
            <p:nvPr/>
          </p:nvSpPr>
          <p:spPr>
            <a:xfrm>
              <a:off x="4470365" y="4304371"/>
              <a:ext cx="1226888" cy="5365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 rot="5400000" flipH="1" flipV="1">
              <a:off x="4897901" y="3779616"/>
              <a:ext cx="15825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Полилиния 54"/>
            <p:cNvSpPr/>
            <p:nvPr/>
          </p:nvSpPr>
          <p:spPr>
            <a:xfrm>
              <a:off x="5634743" y="3036435"/>
              <a:ext cx="320356" cy="1100293"/>
            </a:xfrm>
            <a:custGeom>
              <a:avLst/>
              <a:gdLst>
                <a:gd name="connsiteX0" fmla="*/ 0 w 153574"/>
                <a:gd name="connsiteY0" fmla="*/ 0 h 254000"/>
                <a:gd name="connsiteX1" fmla="*/ 12700 w 153574"/>
                <a:gd name="connsiteY1" fmla="*/ 31750 h 254000"/>
                <a:gd name="connsiteX2" fmla="*/ 25400 w 153574"/>
                <a:gd name="connsiteY2" fmla="*/ 69850 h 254000"/>
                <a:gd name="connsiteX3" fmla="*/ 63500 w 153574"/>
                <a:gd name="connsiteY3" fmla="*/ 139700 h 254000"/>
                <a:gd name="connsiteX4" fmla="*/ 82550 w 153574"/>
                <a:gd name="connsiteY4" fmla="*/ 158750 h 254000"/>
                <a:gd name="connsiteX5" fmla="*/ 95250 w 153574"/>
                <a:gd name="connsiteY5" fmla="*/ 177800 h 254000"/>
                <a:gd name="connsiteX6" fmla="*/ 127000 w 153574"/>
                <a:gd name="connsiteY6" fmla="*/ 203200 h 254000"/>
                <a:gd name="connsiteX7" fmla="*/ 139700 w 153574"/>
                <a:gd name="connsiteY7" fmla="*/ 228600 h 254000"/>
                <a:gd name="connsiteX8" fmla="*/ 152400 w 153574"/>
                <a:gd name="connsiteY8" fmla="*/ 254000 h 254000"/>
                <a:gd name="connsiteX0" fmla="*/ 0 w 642524"/>
                <a:gd name="connsiteY0" fmla="*/ 0 h 406400"/>
                <a:gd name="connsiteX1" fmla="*/ 501650 w 642524"/>
                <a:gd name="connsiteY1" fmla="*/ 184150 h 406400"/>
                <a:gd name="connsiteX2" fmla="*/ 514350 w 642524"/>
                <a:gd name="connsiteY2" fmla="*/ 222250 h 406400"/>
                <a:gd name="connsiteX3" fmla="*/ 552450 w 642524"/>
                <a:gd name="connsiteY3" fmla="*/ 292100 h 406400"/>
                <a:gd name="connsiteX4" fmla="*/ 571500 w 642524"/>
                <a:gd name="connsiteY4" fmla="*/ 311150 h 406400"/>
                <a:gd name="connsiteX5" fmla="*/ 584200 w 642524"/>
                <a:gd name="connsiteY5" fmla="*/ 330200 h 406400"/>
                <a:gd name="connsiteX6" fmla="*/ 615950 w 642524"/>
                <a:gd name="connsiteY6" fmla="*/ 355600 h 406400"/>
                <a:gd name="connsiteX7" fmla="*/ 628650 w 642524"/>
                <a:gd name="connsiteY7" fmla="*/ 381000 h 406400"/>
                <a:gd name="connsiteX8" fmla="*/ 641350 w 642524"/>
                <a:gd name="connsiteY8" fmla="*/ 406400 h 406400"/>
                <a:gd name="connsiteX0" fmla="*/ 0 w 642524"/>
                <a:gd name="connsiteY0" fmla="*/ 0 h 406400"/>
                <a:gd name="connsiteX1" fmla="*/ 514350 w 642524"/>
                <a:gd name="connsiteY1" fmla="*/ 222250 h 406400"/>
                <a:gd name="connsiteX2" fmla="*/ 552450 w 642524"/>
                <a:gd name="connsiteY2" fmla="*/ 292100 h 406400"/>
                <a:gd name="connsiteX3" fmla="*/ 571500 w 642524"/>
                <a:gd name="connsiteY3" fmla="*/ 311150 h 406400"/>
                <a:gd name="connsiteX4" fmla="*/ 584200 w 642524"/>
                <a:gd name="connsiteY4" fmla="*/ 330200 h 406400"/>
                <a:gd name="connsiteX5" fmla="*/ 615950 w 642524"/>
                <a:gd name="connsiteY5" fmla="*/ 355600 h 406400"/>
                <a:gd name="connsiteX6" fmla="*/ 628650 w 642524"/>
                <a:gd name="connsiteY6" fmla="*/ 381000 h 406400"/>
                <a:gd name="connsiteX7" fmla="*/ 641350 w 642524"/>
                <a:gd name="connsiteY7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584200 w 642524"/>
                <a:gd name="connsiteY3" fmla="*/ 330200 h 406400"/>
                <a:gd name="connsiteX4" fmla="*/ 615950 w 642524"/>
                <a:gd name="connsiteY4" fmla="*/ 355600 h 406400"/>
                <a:gd name="connsiteX5" fmla="*/ 628650 w 642524"/>
                <a:gd name="connsiteY5" fmla="*/ 381000 h 406400"/>
                <a:gd name="connsiteX6" fmla="*/ 641350 w 642524"/>
                <a:gd name="connsiteY6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615950 w 642524"/>
                <a:gd name="connsiteY3" fmla="*/ 355600 h 406400"/>
                <a:gd name="connsiteX4" fmla="*/ 628650 w 642524"/>
                <a:gd name="connsiteY4" fmla="*/ 381000 h 406400"/>
                <a:gd name="connsiteX5" fmla="*/ 641350 w 642524"/>
                <a:gd name="connsiteY5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15950 w 641350"/>
                <a:gd name="connsiteY3" fmla="*/ 355600 h 406400"/>
                <a:gd name="connsiteX4" fmla="*/ 641350 w 641350"/>
                <a:gd name="connsiteY4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41350 w 641350"/>
                <a:gd name="connsiteY3" fmla="*/ 406400 h 406400"/>
                <a:gd name="connsiteX0" fmla="*/ 0 w 659342"/>
                <a:gd name="connsiteY0" fmla="*/ 0 h 406400"/>
                <a:gd name="connsiteX1" fmla="*/ 552450 w 659342"/>
                <a:gd name="connsiteY1" fmla="*/ 292100 h 406400"/>
                <a:gd name="connsiteX2" fmla="*/ 641350 w 659342"/>
                <a:gd name="connsiteY2" fmla="*/ 406400 h 406400"/>
                <a:gd name="connsiteX0" fmla="*/ 0 w 659342"/>
                <a:gd name="connsiteY0" fmla="*/ 0 h 1206500"/>
                <a:gd name="connsiteX1" fmla="*/ 552450 w 659342"/>
                <a:gd name="connsiteY1" fmla="*/ 292100 h 1206500"/>
                <a:gd name="connsiteX2" fmla="*/ 139700 w 659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00567"/>
                <a:gd name="connsiteY0" fmla="*/ 0 h 1206500"/>
                <a:gd name="connsiteX1" fmla="*/ 292100 w 300567"/>
                <a:gd name="connsiteY1" fmla="*/ 495300 h 1206500"/>
                <a:gd name="connsiteX2" fmla="*/ 139700 w 300567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31900"/>
                <a:gd name="connsiteX1" fmla="*/ 292100 w 292100"/>
                <a:gd name="connsiteY1" fmla="*/ 495300 h 1231900"/>
                <a:gd name="connsiteX2" fmla="*/ 209550 w 292100"/>
                <a:gd name="connsiteY2" fmla="*/ 1231900 h 1231900"/>
                <a:gd name="connsiteX0" fmla="*/ 2487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297921"/>
                <a:gd name="connsiteY0" fmla="*/ 0 h 1231900"/>
                <a:gd name="connsiteX1" fmla="*/ 297921 w 297921"/>
                <a:gd name="connsiteY1" fmla="*/ 660400 h 1231900"/>
                <a:gd name="connsiteX2" fmla="*/ 234421 w 297921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06388"/>
                <a:gd name="connsiteY0" fmla="*/ 0 h 1231900"/>
                <a:gd name="connsiteX1" fmla="*/ 297921 w 306388"/>
                <a:gd name="connsiteY1" fmla="*/ 660400 h 1231900"/>
                <a:gd name="connsiteX2" fmla="*/ 234421 w 306388"/>
                <a:gd name="connsiteY2" fmla="*/ 1231900 h 1231900"/>
                <a:gd name="connsiteX0" fmla="*/ 31221 w 293688"/>
                <a:gd name="connsiteY0" fmla="*/ 0 h 1231900"/>
                <a:gd name="connsiteX1" fmla="*/ 285221 w 293688"/>
                <a:gd name="connsiteY1" fmla="*/ 660400 h 1231900"/>
                <a:gd name="connsiteX2" fmla="*/ 221721 w 293688"/>
                <a:gd name="connsiteY2" fmla="*/ 1231900 h 1231900"/>
                <a:gd name="connsiteX0" fmla="*/ 43921 w 306388"/>
                <a:gd name="connsiteY0" fmla="*/ 0 h 1143000"/>
                <a:gd name="connsiteX1" fmla="*/ 297921 w 306388"/>
                <a:gd name="connsiteY1" fmla="*/ 660400 h 1143000"/>
                <a:gd name="connsiteX2" fmla="*/ 221721 w 306388"/>
                <a:gd name="connsiteY2" fmla="*/ 1143000 h 1143000"/>
                <a:gd name="connsiteX0" fmla="*/ 0 w 262467"/>
                <a:gd name="connsiteY0" fmla="*/ 0 h 1143000"/>
                <a:gd name="connsiteX1" fmla="*/ 254000 w 262467"/>
                <a:gd name="connsiteY1" fmla="*/ 660400 h 1143000"/>
                <a:gd name="connsiteX2" fmla="*/ 177800 w 262467"/>
                <a:gd name="connsiteY2" fmla="*/ 1143000 h 1143000"/>
                <a:gd name="connsiteX0" fmla="*/ 24871 w 287338"/>
                <a:gd name="connsiteY0" fmla="*/ 0 h 1130300"/>
                <a:gd name="connsiteX1" fmla="*/ 278871 w 287338"/>
                <a:gd name="connsiteY1" fmla="*/ 660400 h 1130300"/>
                <a:gd name="connsiteX2" fmla="*/ 151871 w 287338"/>
                <a:gd name="connsiteY2" fmla="*/ 1130300 h 1130300"/>
                <a:gd name="connsiteX0" fmla="*/ 82021 w 344488"/>
                <a:gd name="connsiteY0" fmla="*/ 0 h 1130300"/>
                <a:gd name="connsiteX1" fmla="*/ 336021 w 344488"/>
                <a:gd name="connsiteY1" fmla="*/ 660400 h 1130300"/>
                <a:gd name="connsiteX2" fmla="*/ 209021 w 344488"/>
                <a:gd name="connsiteY2" fmla="*/ 1130300 h 1130300"/>
                <a:gd name="connsiteX0" fmla="*/ 82021 w 395288"/>
                <a:gd name="connsiteY0" fmla="*/ 0 h 1130300"/>
                <a:gd name="connsiteX1" fmla="*/ 336021 w 395288"/>
                <a:gd name="connsiteY1" fmla="*/ 660400 h 1130300"/>
                <a:gd name="connsiteX2" fmla="*/ 209021 w 395288"/>
                <a:gd name="connsiteY2" fmla="*/ 1130300 h 1130300"/>
                <a:gd name="connsiteX0" fmla="*/ 82021 w 471488"/>
                <a:gd name="connsiteY0" fmla="*/ 0 h 1130300"/>
                <a:gd name="connsiteX1" fmla="*/ 412221 w 471488"/>
                <a:gd name="connsiteY1" fmla="*/ 647700 h 1130300"/>
                <a:gd name="connsiteX2" fmla="*/ 209021 w 4714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325438"/>
                <a:gd name="connsiteY0" fmla="*/ 0 h 1130300"/>
                <a:gd name="connsiteX1" fmla="*/ 316971 w 325438"/>
                <a:gd name="connsiteY1" fmla="*/ 641350 h 1130300"/>
                <a:gd name="connsiteX2" fmla="*/ 209021 w 325438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57188"/>
                <a:gd name="connsiteY0" fmla="*/ 0 h 1130300"/>
                <a:gd name="connsiteX1" fmla="*/ 329671 w 357188"/>
                <a:gd name="connsiteY1" fmla="*/ 635000 h 1130300"/>
                <a:gd name="connsiteX2" fmla="*/ 209021 w 357188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99483 h 1229783"/>
                <a:gd name="connsiteX1" fmla="*/ 94723 w 329671"/>
                <a:gd name="connsiteY1" fmla="*/ 105833 h 1229783"/>
                <a:gd name="connsiteX2" fmla="*/ 329671 w 329671"/>
                <a:gd name="connsiteY2" fmla="*/ 734483 h 1229783"/>
                <a:gd name="connsiteX3" fmla="*/ 209021 w 329671"/>
                <a:gd name="connsiteY3" fmla="*/ 1229783 h 1229783"/>
                <a:gd name="connsiteX0" fmla="*/ 69321 w 550865"/>
                <a:gd name="connsiteY0" fmla="*/ 99483 h 1229783"/>
                <a:gd name="connsiteX1" fmla="*/ 94723 w 550865"/>
                <a:gd name="connsiteY1" fmla="*/ 105833 h 1229783"/>
                <a:gd name="connsiteX2" fmla="*/ 329671 w 550865"/>
                <a:gd name="connsiteY2" fmla="*/ 734483 h 1229783"/>
                <a:gd name="connsiteX3" fmla="*/ 209021 w 550865"/>
                <a:gd name="connsiteY3" fmla="*/ 1229783 h 1229783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0960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321" h="1104900">
                  <a:moveTo>
                    <a:pt x="56621" y="0"/>
                  </a:moveTo>
                  <a:cubicBezTo>
                    <a:pt x="110861" y="398992"/>
                    <a:pt x="280988" y="249767"/>
                    <a:pt x="323321" y="495300"/>
                  </a:cubicBezTo>
                  <a:cubicBezTo>
                    <a:pt x="265113" y="842433"/>
                    <a:pt x="0" y="788988"/>
                    <a:pt x="189971" y="11049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2" name="Группа 24"/>
          <p:cNvGrpSpPr/>
          <p:nvPr/>
        </p:nvGrpSpPr>
        <p:grpSpPr>
          <a:xfrm rot="1096009">
            <a:off x="227792" y="4896181"/>
            <a:ext cx="227829" cy="344695"/>
            <a:chOff x="4717550" y="1984750"/>
            <a:chExt cx="1225550" cy="1854200"/>
          </a:xfrm>
          <a:noFill/>
        </p:grpSpPr>
        <p:sp>
          <p:nvSpPr>
            <p:cNvPr id="57" name="Овал 56"/>
            <p:cNvSpPr/>
            <p:nvPr/>
          </p:nvSpPr>
          <p:spPr>
            <a:xfrm>
              <a:off x="4717550" y="3299200"/>
              <a:ext cx="1225550" cy="53975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 rot="5400000" flipH="1" flipV="1">
              <a:off x="5146175" y="2775325"/>
              <a:ext cx="158115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9"/>
          <p:cNvGrpSpPr>
            <a:grpSpLocks/>
          </p:cNvGrpSpPr>
          <p:nvPr/>
        </p:nvGrpSpPr>
        <p:grpSpPr bwMode="auto">
          <a:xfrm rot="1137686">
            <a:off x="8580264" y="5852186"/>
            <a:ext cx="347662" cy="352425"/>
            <a:chOff x="5918200" y="3924300"/>
            <a:chExt cx="2355850" cy="2393950"/>
          </a:xfrm>
        </p:grpSpPr>
        <p:sp>
          <p:nvSpPr>
            <p:cNvPr id="60" name="Овал 59"/>
            <p:cNvSpPr/>
            <p:nvPr/>
          </p:nvSpPr>
          <p:spPr>
            <a:xfrm>
              <a:off x="5913206" y="5230352"/>
              <a:ext cx="1226335" cy="5391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 rot="5400000" flipH="1" flipV="1">
              <a:off x="6326963" y="4708430"/>
              <a:ext cx="15851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Овал 61"/>
            <p:cNvSpPr/>
            <p:nvPr/>
          </p:nvSpPr>
          <p:spPr>
            <a:xfrm>
              <a:off x="7044240" y="5775796"/>
              <a:ext cx="1226335" cy="5391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 rot="5400000" flipH="1" flipV="1">
              <a:off x="7457991" y="5253876"/>
              <a:ext cx="15851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Полилиния 63"/>
            <p:cNvSpPr/>
            <p:nvPr/>
          </p:nvSpPr>
          <p:spPr>
            <a:xfrm>
              <a:off x="7143437" y="3931199"/>
              <a:ext cx="1118761" cy="776416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9" name="Группа 24"/>
          <p:cNvGrpSpPr>
            <a:grpSpLocks/>
          </p:cNvGrpSpPr>
          <p:nvPr/>
        </p:nvGrpSpPr>
        <p:grpSpPr bwMode="auto">
          <a:xfrm rot="1096009">
            <a:off x="6395813" y="12928"/>
            <a:ext cx="109538" cy="168275"/>
            <a:chOff x="4717550" y="1984750"/>
            <a:chExt cx="1225550" cy="1854200"/>
          </a:xfrm>
        </p:grpSpPr>
        <p:sp>
          <p:nvSpPr>
            <p:cNvPr id="66" name="Овал 65"/>
            <p:cNvSpPr/>
            <p:nvPr/>
          </p:nvSpPr>
          <p:spPr>
            <a:xfrm>
              <a:off x="4712789" y="3296206"/>
              <a:ext cx="1225550" cy="5422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5141760" y="2772535"/>
              <a:ext cx="15743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24"/>
          <p:cNvGrpSpPr>
            <a:grpSpLocks/>
          </p:cNvGrpSpPr>
          <p:nvPr/>
        </p:nvGrpSpPr>
        <p:grpSpPr bwMode="auto">
          <a:xfrm rot="1096009">
            <a:off x="3160420" y="10674"/>
            <a:ext cx="100013" cy="198437"/>
            <a:chOff x="4717550" y="1984750"/>
            <a:chExt cx="1225550" cy="1854200"/>
          </a:xfrm>
        </p:grpSpPr>
        <p:sp>
          <p:nvSpPr>
            <p:cNvPr id="69" name="Овал 68"/>
            <p:cNvSpPr/>
            <p:nvPr/>
          </p:nvSpPr>
          <p:spPr>
            <a:xfrm>
              <a:off x="4711975" y="3294514"/>
              <a:ext cx="1225550" cy="5340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70" name="Прямая соединительная линия 69"/>
            <p:cNvCxnSpPr/>
            <p:nvPr/>
          </p:nvCxnSpPr>
          <p:spPr>
            <a:xfrm rot="5400000" flipH="1" flipV="1">
              <a:off x="5143188" y="2774828"/>
              <a:ext cx="158719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Полилиния 70"/>
          <p:cNvSpPr/>
          <p:nvPr/>
        </p:nvSpPr>
        <p:spPr>
          <a:xfrm rot="21246801">
            <a:off x="50671" y="2263152"/>
            <a:ext cx="1190625" cy="1049337"/>
          </a:xfrm>
          <a:custGeom>
            <a:avLst/>
            <a:gdLst>
              <a:gd name="connsiteX0" fmla="*/ 0 w 1047750"/>
              <a:gd name="connsiteY0" fmla="*/ 204788 h 409575"/>
              <a:gd name="connsiteX1" fmla="*/ 333143 w 1047750"/>
              <a:gd name="connsiteY1" fmla="*/ 14056 h 409575"/>
              <a:gd name="connsiteX2" fmla="*/ 523876 w 1047750"/>
              <a:gd name="connsiteY2" fmla="*/ 1 h 409575"/>
              <a:gd name="connsiteX3" fmla="*/ 714609 w 1047750"/>
              <a:gd name="connsiteY3" fmla="*/ 14056 h 409575"/>
              <a:gd name="connsiteX4" fmla="*/ 1047751 w 1047750"/>
              <a:gd name="connsiteY4" fmla="*/ 204790 h 409575"/>
              <a:gd name="connsiteX5" fmla="*/ 714609 w 1047750"/>
              <a:gd name="connsiteY5" fmla="*/ 395523 h 409575"/>
              <a:gd name="connsiteX6" fmla="*/ 523876 w 1047750"/>
              <a:gd name="connsiteY6" fmla="*/ 409578 h 409575"/>
              <a:gd name="connsiteX7" fmla="*/ 333143 w 1047750"/>
              <a:gd name="connsiteY7" fmla="*/ 395523 h 409575"/>
              <a:gd name="connsiteX8" fmla="*/ 1 w 1047750"/>
              <a:gd name="connsiteY8" fmla="*/ 204790 h 409575"/>
              <a:gd name="connsiteX9" fmla="*/ 0 w 1047750"/>
              <a:gd name="connsiteY9" fmla="*/ 204788 h 409575"/>
              <a:gd name="connsiteX0" fmla="*/ 115419 w 1163171"/>
              <a:gd name="connsiteY0" fmla="*/ 952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115419 w 1163171"/>
              <a:gd name="connsiteY9" fmla="*/ 952495 h 1157285"/>
              <a:gd name="connsiteX0" fmla="*/ 20169 w 1163171"/>
              <a:gd name="connsiteY0" fmla="*/ 190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20169 w 1163171"/>
              <a:gd name="connsiteY9" fmla="*/ 190495 h 1157285"/>
              <a:gd name="connsiteX0" fmla="*/ 20169 w 1163170"/>
              <a:gd name="connsiteY0" fmla="*/ 190495 h 1157285"/>
              <a:gd name="connsiteX1" fmla="*/ 200912 w 1163170"/>
              <a:gd name="connsiteY1" fmla="*/ 9288 h 1157285"/>
              <a:gd name="connsiteX2" fmla="*/ 639295 w 1163170"/>
              <a:gd name="connsiteY2" fmla="*/ 747708 h 1157285"/>
              <a:gd name="connsiteX3" fmla="*/ 1163170 w 1163170"/>
              <a:gd name="connsiteY3" fmla="*/ 952497 h 1157285"/>
              <a:gd name="connsiteX4" fmla="*/ 830028 w 1163170"/>
              <a:gd name="connsiteY4" fmla="*/ 1143230 h 1157285"/>
              <a:gd name="connsiteX5" fmla="*/ 639295 w 1163170"/>
              <a:gd name="connsiteY5" fmla="*/ 1157285 h 1157285"/>
              <a:gd name="connsiteX6" fmla="*/ 448562 w 1163170"/>
              <a:gd name="connsiteY6" fmla="*/ 1143230 h 1157285"/>
              <a:gd name="connsiteX7" fmla="*/ 115420 w 1163170"/>
              <a:gd name="connsiteY7" fmla="*/ 952497 h 1157285"/>
              <a:gd name="connsiteX8" fmla="*/ 20169 w 1163170"/>
              <a:gd name="connsiteY8" fmla="*/ 190495 h 1157285"/>
              <a:gd name="connsiteX0" fmla="*/ 20169 w 1163170"/>
              <a:gd name="connsiteY0" fmla="*/ 181207 h 1147997"/>
              <a:gd name="connsiteX1" fmla="*/ 200912 w 1163170"/>
              <a:gd name="connsiteY1" fmla="*/ 0 h 1147997"/>
              <a:gd name="connsiteX2" fmla="*/ 1163170 w 1163170"/>
              <a:gd name="connsiteY2" fmla="*/ 943209 h 1147997"/>
              <a:gd name="connsiteX3" fmla="*/ 830028 w 1163170"/>
              <a:gd name="connsiteY3" fmla="*/ 1133942 h 1147997"/>
              <a:gd name="connsiteX4" fmla="*/ 639295 w 1163170"/>
              <a:gd name="connsiteY4" fmla="*/ 1147997 h 1147997"/>
              <a:gd name="connsiteX5" fmla="*/ 448562 w 1163170"/>
              <a:gd name="connsiteY5" fmla="*/ 1133942 h 1147997"/>
              <a:gd name="connsiteX6" fmla="*/ 115420 w 1163170"/>
              <a:gd name="connsiteY6" fmla="*/ 943209 h 1147997"/>
              <a:gd name="connsiteX7" fmla="*/ 20169 w 1163170"/>
              <a:gd name="connsiteY7" fmla="*/ 181207 h 1147997"/>
              <a:gd name="connsiteX0" fmla="*/ 20169 w 1236234"/>
              <a:gd name="connsiteY0" fmla="*/ 181207 h 1147997"/>
              <a:gd name="connsiteX1" fmla="*/ 200912 w 1236234"/>
              <a:gd name="connsiteY1" fmla="*/ 0 h 1147997"/>
              <a:gd name="connsiteX2" fmla="*/ 1163170 w 1236234"/>
              <a:gd name="connsiteY2" fmla="*/ 943209 h 1147997"/>
              <a:gd name="connsiteX3" fmla="*/ 639295 w 1236234"/>
              <a:gd name="connsiteY3" fmla="*/ 1147997 h 1147997"/>
              <a:gd name="connsiteX4" fmla="*/ 448562 w 1236234"/>
              <a:gd name="connsiteY4" fmla="*/ 1133942 h 1147997"/>
              <a:gd name="connsiteX5" fmla="*/ 115420 w 1236234"/>
              <a:gd name="connsiteY5" fmla="*/ 943209 h 1147997"/>
              <a:gd name="connsiteX6" fmla="*/ 20169 w 1236234"/>
              <a:gd name="connsiteY6" fmla="*/ 181207 h 1147997"/>
              <a:gd name="connsiteX0" fmla="*/ 20169 w 1204445"/>
              <a:gd name="connsiteY0" fmla="*/ 181207 h 1133942"/>
              <a:gd name="connsiteX1" fmla="*/ 200912 w 1204445"/>
              <a:gd name="connsiteY1" fmla="*/ 0 h 1133942"/>
              <a:gd name="connsiteX2" fmla="*/ 1163170 w 1204445"/>
              <a:gd name="connsiteY2" fmla="*/ 943209 h 1133942"/>
              <a:gd name="connsiteX3" fmla="*/ 448562 w 1204445"/>
              <a:gd name="connsiteY3" fmla="*/ 1133942 h 1133942"/>
              <a:gd name="connsiteX4" fmla="*/ 115420 w 1204445"/>
              <a:gd name="connsiteY4" fmla="*/ 943209 h 1133942"/>
              <a:gd name="connsiteX5" fmla="*/ 20169 w 1204445"/>
              <a:gd name="connsiteY5" fmla="*/ 181207 h 1133942"/>
              <a:gd name="connsiteX0" fmla="*/ 20169 w 1163170"/>
              <a:gd name="connsiteY0" fmla="*/ 181207 h 1100411"/>
              <a:gd name="connsiteX1" fmla="*/ 200912 w 1163170"/>
              <a:gd name="connsiteY1" fmla="*/ 0 h 1100411"/>
              <a:gd name="connsiteX2" fmla="*/ 1163170 w 1163170"/>
              <a:gd name="connsiteY2" fmla="*/ 943209 h 1100411"/>
              <a:gd name="connsiteX3" fmla="*/ 115420 w 1163170"/>
              <a:gd name="connsiteY3" fmla="*/ 943209 h 1100411"/>
              <a:gd name="connsiteX4" fmla="*/ 20169 w 1163170"/>
              <a:gd name="connsiteY4" fmla="*/ 181207 h 1100411"/>
              <a:gd name="connsiteX0" fmla="*/ 20169 w 1163170"/>
              <a:gd name="connsiteY0" fmla="*/ 181207 h 973410"/>
              <a:gd name="connsiteX1" fmla="*/ 200912 w 1163170"/>
              <a:gd name="connsiteY1" fmla="*/ 0 h 973410"/>
              <a:gd name="connsiteX2" fmla="*/ 1163170 w 1163170"/>
              <a:gd name="connsiteY2" fmla="*/ 943209 h 973410"/>
              <a:gd name="connsiteX3" fmla="*/ 20169 w 1163170"/>
              <a:gd name="connsiteY3" fmla="*/ 181207 h 973410"/>
              <a:gd name="connsiteX0" fmla="*/ 20169 w 1391770"/>
              <a:gd name="connsiteY0" fmla="*/ 181207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20169 w 1391770"/>
              <a:gd name="connsiteY3" fmla="*/ 181207 h 954360"/>
              <a:gd name="connsiteX0" fmla="*/ 58269 w 1391770"/>
              <a:gd name="connsiteY0" fmla="*/ 133582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58269 w 1391770"/>
              <a:gd name="connsiteY3" fmla="*/ 133582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24159"/>
              <a:gd name="connsiteX1" fmla="*/ 200912 w 1391770"/>
              <a:gd name="connsiteY1" fmla="*/ 0 h 924159"/>
              <a:gd name="connsiteX2" fmla="*/ 1391770 w 1391770"/>
              <a:gd name="connsiteY2" fmla="*/ 924159 h 924159"/>
              <a:gd name="connsiteX3" fmla="*/ 181099 w 1391770"/>
              <a:gd name="connsiteY3" fmla="*/ 113110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251105 w 1251105"/>
              <a:gd name="connsiteY0" fmla="*/ 924159 h 924159"/>
              <a:gd name="connsiteX1" fmla="*/ 60247 w 1251105"/>
              <a:gd name="connsiteY1" fmla="*/ 0 h 924159"/>
              <a:gd name="connsiteX2" fmla="*/ 1251105 w 1251105"/>
              <a:gd name="connsiteY2" fmla="*/ 924159 h 924159"/>
              <a:gd name="connsiteX0" fmla="*/ 1251105 w 1251105"/>
              <a:gd name="connsiteY0" fmla="*/ 1001875 h 1001875"/>
              <a:gd name="connsiteX1" fmla="*/ 60247 w 1251105"/>
              <a:gd name="connsiteY1" fmla="*/ 77716 h 1001875"/>
              <a:gd name="connsiteX2" fmla="*/ 1251105 w 1251105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49643 h 1049643"/>
              <a:gd name="connsiteX1" fmla="*/ 0 w 1190858"/>
              <a:gd name="connsiteY1" fmla="*/ 125484 h 1049643"/>
              <a:gd name="connsiteX2" fmla="*/ 1190858 w 1190858"/>
              <a:gd name="connsiteY2" fmla="*/ 1049643 h 104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858" h="1049643">
                <a:moveTo>
                  <a:pt x="1190858" y="1049643"/>
                </a:moveTo>
                <a:cubicBezTo>
                  <a:pt x="889440" y="789357"/>
                  <a:pt x="519783" y="399417"/>
                  <a:pt x="0" y="125484"/>
                </a:cubicBezTo>
                <a:cubicBezTo>
                  <a:pt x="176852" y="0"/>
                  <a:pt x="915409" y="758294"/>
                  <a:pt x="1190858" y="10496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Полилиния 71"/>
          <p:cNvSpPr/>
          <p:nvPr/>
        </p:nvSpPr>
        <p:spPr>
          <a:xfrm rot="20424648">
            <a:off x="8504412" y="1709996"/>
            <a:ext cx="571500" cy="504825"/>
          </a:xfrm>
          <a:custGeom>
            <a:avLst/>
            <a:gdLst>
              <a:gd name="connsiteX0" fmla="*/ 0 w 1047750"/>
              <a:gd name="connsiteY0" fmla="*/ 204788 h 409575"/>
              <a:gd name="connsiteX1" fmla="*/ 333143 w 1047750"/>
              <a:gd name="connsiteY1" fmla="*/ 14056 h 409575"/>
              <a:gd name="connsiteX2" fmla="*/ 523876 w 1047750"/>
              <a:gd name="connsiteY2" fmla="*/ 1 h 409575"/>
              <a:gd name="connsiteX3" fmla="*/ 714609 w 1047750"/>
              <a:gd name="connsiteY3" fmla="*/ 14056 h 409575"/>
              <a:gd name="connsiteX4" fmla="*/ 1047751 w 1047750"/>
              <a:gd name="connsiteY4" fmla="*/ 204790 h 409575"/>
              <a:gd name="connsiteX5" fmla="*/ 714609 w 1047750"/>
              <a:gd name="connsiteY5" fmla="*/ 395523 h 409575"/>
              <a:gd name="connsiteX6" fmla="*/ 523876 w 1047750"/>
              <a:gd name="connsiteY6" fmla="*/ 409578 h 409575"/>
              <a:gd name="connsiteX7" fmla="*/ 333143 w 1047750"/>
              <a:gd name="connsiteY7" fmla="*/ 395523 h 409575"/>
              <a:gd name="connsiteX8" fmla="*/ 1 w 1047750"/>
              <a:gd name="connsiteY8" fmla="*/ 204790 h 409575"/>
              <a:gd name="connsiteX9" fmla="*/ 0 w 1047750"/>
              <a:gd name="connsiteY9" fmla="*/ 204788 h 409575"/>
              <a:gd name="connsiteX0" fmla="*/ 115419 w 1163171"/>
              <a:gd name="connsiteY0" fmla="*/ 952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115419 w 1163171"/>
              <a:gd name="connsiteY9" fmla="*/ 952495 h 1157285"/>
              <a:gd name="connsiteX0" fmla="*/ 20169 w 1163171"/>
              <a:gd name="connsiteY0" fmla="*/ 190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20169 w 1163171"/>
              <a:gd name="connsiteY9" fmla="*/ 190495 h 1157285"/>
              <a:gd name="connsiteX0" fmla="*/ 20169 w 1163170"/>
              <a:gd name="connsiteY0" fmla="*/ 190495 h 1157285"/>
              <a:gd name="connsiteX1" fmla="*/ 200912 w 1163170"/>
              <a:gd name="connsiteY1" fmla="*/ 9288 h 1157285"/>
              <a:gd name="connsiteX2" fmla="*/ 639295 w 1163170"/>
              <a:gd name="connsiteY2" fmla="*/ 747708 h 1157285"/>
              <a:gd name="connsiteX3" fmla="*/ 1163170 w 1163170"/>
              <a:gd name="connsiteY3" fmla="*/ 952497 h 1157285"/>
              <a:gd name="connsiteX4" fmla="*/ 830028 w 1163170"/>
              <a:gd name="connsiteY4" fmla="*/ 1143230 h 1157285"/>
              <a:gd name="connsiteX5" fmla="*/ 639295 w 1163170"/>
              <a:gd name="connsiteY5" fmla="*/ 1157285 h 1157285"/>
              <a:gd name="connsiteX6" fmla="*/ 448562 w 1163170"/>
              <a:gd name="connsiteY6" fmla="*/ 1143230 h 1157285"/>
              <a:gd name="connsiteX7" fmla="*/ 115420 w 1163170"/>
              <a:gd name="connsiteY7" fmla="*/ 952497 h 1157285"/>
              <a:gd name="connsiteX8" fmla="*/ 20169 w 1163170"/>
              <a:gd name="connsiteY8" fmla="*/ 190495 h 1157285"/>
              <a:gd name="connsiteX0" fmla="*/ 20169 w 1163170"/>
              <a:gd name="connsiteY0" fmla="*/ 181207 h 1147997"/>
              <a:gd name="connsiteX1" fmla="*/ 200912 w 1163170"/>
              <a:gd name="connsiteY1" fmla="*/ 0 h 1147997"/>
              <a:gd name="connsiteX2" fmla="*/ 1163170 w 1163170"/>
              <a:gd name="connsiteY2" fmla="*/ 943209 h 1147997"/>
              <a:gd name="connsiteX3" fmla="*/ 830028 w 1163170"/>
              <a:gd name="connsiteY3" fmla="*/ 1133942 h 1147997"/>
              <a:gd name="connsiteX4" fmla="*/ 639295 w 1163170"/>
              <a:gd name="connsiteY4" fmla="*/ 1147997 h 1147997"/>
              <a:gd name="connsiteX5" fmla="*/ 448562 w 1163170"/>
              <a:gd name="connsiteY5" fmla="*/ 1133942 h 1147997"/>
              <a:gd name="connsiteX6" fmla="*/ 115420 w 1163170"/>
              <a:gd name="connsiteY6" fmla="*/ 943209 h 1147997"/>
              <a:gd name="connsiteX7" fmla="*/ 20169 w 1163170"/>
              <a:gd name="connsiteY7" fmla="*/ 181207 h 1147997"/>
              <a:gd name="connsiteX0" fmla="*/ 20169 w 1236234"/>
              <a:gd name="connsiteY0" fmla="*/ 181207 h 1147997"/>
              <a:gd name="connsiteX1" fmla="*/ 200912 w 1236234"/>
              <a:gd name="connsiteY1" fmla="*/ 0 h 1147997"/>
              <a:gd name="connsiteX2" fmla="*/ 1163170 w 1236234"/>
              <a:gd name="connsiteY2" fmla="*/ 943209 h 1147997"/>
              <a:gd name="connsiteX3" fmla="*/ 639295 w 1236234"/>
              <a:gd name="connsiteY3" fmla="*/ 1147997 h 1147997"/>
              <a:gd name="connsiteX4" fmla="*/ 448562 w 1236234"/>
              <a:gd name="connsiteY4" fmla="*/ 1133942 h 1147997"/>
              <a:gd name="connsiteX5" fmla="*/ 115420 w 1236234"/>
              <a:gd name="connsiteY5" fmla="*/ 943209 h 1147997"/>
              <a:gd name="connsiteX6" fmla="*/ 20169 w 1236234"/>
              <a:gd name="connsiteY6" fmla="*/ 181207 h 1147997"/>
              <a:gd name="connsiteX0" fmla="*/ 20169 w 1204445"/>
              <a:gd name="connsiteY0" fmla="*/ 181207 h 1133942"/>
              <a:gd name="connsiteX1" fmla="*/ 200912 w 1204445"/>
              <a:gd name="connsiteY1" fmla="*/ 0 h 1133942"/>
              <a:gd name="connsiteX2" fmla="*/ 1163170 w 1204445"/>
              <a:gd name="connsiteY2" fmla="*/ 943209 h 1133942"/>
              <a:gd name="connsiteX3" fmla="*/ 448562 w 1204445"/>
              <a:gd name="connsiteY3" fmla="*/ 1133942 h 1133942"/>
              <a:gd name="connsiteX4" fmla="*/ 115420 w 1204445"/>
              <a:gd name="connsiteY4" fmla="*/ 943209 h 1133942"/>
              <a:gd name="connsiteX5" fmla="*/ 20169 w 1204445"/>
              <a:gd name="connsiteY5" fmla="*/ 181207 h 1133942"/>
              <a:gd name="connsiteX0" fmla="*/ 20169 w 1163170"/>
              <a:gd name="connsiteY0" fmla="*/ 181207 h 1100411"/>
              <a:gd name="connsiteX1" fmla="*/ 200912 w 1163170"/>
              <a:gd name="connsiteY1" fmla="*/ 0 h 1100411"/>
              <a:gd name="connsiteX2" fmla="*/ 1163170 w 1163170"/>
              <a:gd name="connsiteY2" fmla="*/ 943209 h 1100411"/>
              <a:gd name="connsiteX3" fmla="*/ 115420 w 1163170"/>
              <a:gd name="connsiteY3" fmla="*/ 943209 h 1100411"/>
              <a:gd name="connsiteX4" fmla="*/ 20169 w 1163170"/>
              <a:gd name="connsiteY4" fmla="*/ 181207 h 1100411"/>
              <a:gd name="connsiteX0" fmla="*/ 20169 w 1163170"/>
              <a:gd name="connsiteY0" fmla="*/ 181207 h 973410"/>
              <a:gd name="connsiteX1" fmla="*/ 200912 w 1163170"/>
              <a:gd name="connsiteY1" fmla="*/ 0 h 973410"/>
              <a:gd name="connsiteX2" fmla="*/ 1163170 w 1163170"/>
              <a:gd name="connsiteY2" fmla="*/ 943209 h 973410"/>
              <a:gd name="connsiteX3" fmla="*/ 20169 w 1163170"/>
              <a:gd name="connsiteY3" fmla="*/ 181207 h 973410"/>
              <a:gd name="connsiteX0" fmla="*/ 20169 w 1391770"/>
              <a:gd name="connsiteY0" fmla="*/ 181207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20169 w 1391770"/>
              <a:gd name="connsiteY3" fmla="*/ 181207 h 954360"/>
              <a:gd name="connsiteX0" fmla="*/ 58269 w 1391770"/>
              <a:gd name="connsiteY0" fmla="*/ 133582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58269 w 1391770"/>
              <a:gd name="connsiteY3" fmla="*/ 133582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24159"/>
              <a:gd name="connsiteX1" fmla="*/ 200912 w 1391770"/>
              <a:gd name="connsiteY1" fmla="*/ 0 h 924159"/>
              <a:gd name="connsiteX2" fmla="*/ 1391770 w 1391770"/>
              <a:gd name="connsiteY2" fmla="*/ 924159 h 924159"/>
              <a:gd name="connsiteX3" fmla="*/ 181099 w 1391770"/>
              <a:gd name="connsiteY3" fmla="*/ 113110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251105 w 1251105"/>
              <a:gd name="connsiteY0" fmla="*/ 924159 h 924159"/>
              <a:gd name="connsiteX1" fmla="*/ 60247 w 1251105"/>
              <a:gd name="connsiteY1" fmla="*/ 0 h 924159"/>
              <a:gd name="connsiteX2" fmla="*/ 1251105 w 1251105"/>
              <a:gd name="connsiteY2" fmla="*/ 924159 h 924159"/>
              <a:gd name="connsiteX0" fmla="*/ 1251105 w 1251105"/>
              <a:gd name="connsiteY0" fmla="*/ 1001875 h 1001875"/>
              <a:gd name="connsiteX1" fmla="*/ 60247 w 1251105"/>
              <a:gd name="connsiteY1" fmla="*/ 77716 h 1001875"/>
              <a:gd name="connsiteX2" fmla="*/ 1251105 w 1251105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49643 h 1049643"/>
              <a:gd name="connsiteX1" fmla="*/ 0 w 1190858"/>
              <a:gd name="connsiteY1" fmla="*/ 125484 h 1049643"/>
              <a:gd name="connsiteX2" fmla="*/ 1190858 w 1190858"/>
              <a:gd name="connsiteY2" fmla="*/ 1049643 h 104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858" h="1049643">
                <a:moveTo>
                  <a:pt x="1190858" y="1049643"/>
                </a:moveTo>
                <a:cubicBezTo>
                  <a:pt x="889440" y="789357"/>
                  <a:pt x="519783" y="399417"/>
                  <a:pt x="0" y="125484"/>
                </a:cubicBezTo>
                <a:cubicBezTo>
                  <a:pt x="176852" y="0"/>
                  <a:pt x="915409" y="758294"/>
                  <a:pt x="1190858" y="10496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Полилиния 72"/>
          <p:cNvSpPr/>
          <p:nvPr/>
        </p:nvSpPr>
        <p:spPr>
          <a:xfrm rot="1028900">
            <a:off x="8149802" y="3916653"/>
            <a:ext cx="1012825" cy="976312"/>
          </a:xfrm>
          <a:custGeom>
            <a:avLst/>
            <a:gdLst>
              <a:gd name="connsiteX0" fmla="*/ 0 w 1047750"/>
              <a:gd name="connsiteY0" fmla="*/ 204788 h 409575"/>
              <a:gd name="connsiteX1" fmla="*/ 333143 w 1047750"/>
              <a:gd name="connsiteY1" fmla="*/ 14056 h 409575"/>
              <a:gd name="connsiteX2" fmla="*/ 523876 w 1047750"/>
              <a:gd name="connsiteY2" fmla="*/ 1 h 409575"/>
              <a:gd name="connsiteX3" fmla="*/ 714609 w 1047750"/>
              <a:gd name="connsiteY3" fmla="*/ 14056 h 409575"/>
              <a:gd name="connsiteX4" fmla="*/ 1047751 w 1047750"/>
              <a:gd name="connsiteY4" fmla="*/ 204790 h 409575"/>
              <a:gd name="connsiteX5" fmla="*/ 714609 w 1047750"/>
              <a:gd name="connsiteY5" fmla="*/ 395523 h 409575"/>
              <a:gd name="connsiteX6" fmla="*/ 523876 w 1047750"/>
              <a:gd name="connsiteY6" fmla="*/ 409578 h 409575"/>
              <a:gd name="connsiteX7" fmla="*/ 333143 w 1047750"/>
              <a:gd name="connsiteY7" fmla="*/ 395523 h 409575"/>
              <a:gd name="connsiteX8" fmla="*/ 1 w 1047750"/>
              <a:gd name="connsiteY8" fmla="*/ 204790 h 409575"/>
              <a:gd name="connsiteX9" fmla="*/ 0 w 1047750"/>
              <a:gd name="connsiteY9" fmla="*/ 204788 h 409575"/>
              <a:gd name="connsiteX0" fmla="*/ 115419 w 1163171"/>
              <a:gd name="connsiteY0" fmla="*/ 952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115419 w 1163171"/>
              <a:gd name="connsiteY9" fmla="*/ 952495 h 1157285"/>
              <a:gd name="connsiteX0" fmla="*/ 20169 w 1163171"/>
              <a:gd name="connsiteY0" fmla="*/ 190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20169 w 1163171"/>
              <a:gd name="connsiteY9" fmla="*/ 190495 h 1157285"/>
              <a:gd name="connsiteX0" fmla="*/ 20169 w 1163170"/>
              <a:gd name="connsiteY0" fmla="*/ 190495 h 1157285"/>
              <a:gd name="connsiteX1" fmla="*/ 200912 w 1163170"/>
              <a:gd name="connsiteY1" fmla="*/ 9288 h 1157285"/>
              <a:gd name="connsiteX2" fmla="*/ 639295 w 1163170"/>
              <a:gd name="connsiteY2" fmla="*/ 747708 h 1157285"/>
              <a:gd name="connsiteX3" fmla="*/ 1163170 w 1163170"/>
              <a:gd name="connsiteY3" fmla="*/ 952497 h 1157285"/>
              <a:gd name="connsiteX4" fmla="*/ 830028 w 1163170"/>
              <a:gd name="connsiteY4" fmla="*/ 1143230 h 1157285"/>
              <a:gd name="connsiteX5" fmla="*/ 639295 w 1163170"/>
              <a:gd name="connsiteY5" fmla="*/ 1157285 h 1157285"/>
              <a:gd name="connsiteX6" fmla="*/ 448562 w 1163170"/>
              <a:gd name="connsiteY6" fmla="*/ 1143230 h 1157285"/>
              <a:gd name="connsiteX7" fmla="*/ 115420 w 1163170"/>
              <a:gd name="connsiteY7" fmla="*/ 952497 h 1157285"/>
              <a:gd name="connsiteX8" fmla="*/ 20169 w 1163170"/>
              <a:gd name="connsiteY8" fmla="*/ 190495 h 1157285"/>
              <a:gd name="connsiteX0" fmla="*/ 20169 w 1163170"/>
              <a:gd name="connsiteY0" fmla="*/ 181207 h 1147997"/>
              <a:gd name="connsiteX1" fmla="*/ 200912 w 1163170"/>
              <a:gd name="connsiteY1" fmla="*/ 0 h 1147997"/>
              <a:gd name="connsiteX2" fmla="*/ 1163170 w 1163170"/>
              <a:gd name="connsiteY2" fmla="*/ 943209 h 1147997"/>
              <a:gd name="connsiteX3" fmla="*/ 830028 w 1163170"/>
              <a:gd name="connsiteY3" fmla="*/ 1133942 h 1147997"/>
              <a:gd name="connsiteX4" fmla="*/ 639295 w 1163170"/>
              <a:gd name="connsiteY4" fmla="*/ 1147997 h 1147997"/>
              <a:gd name="connsiteX5" fmla="*/ 448562 w 1163170"/>
              <a:gd name="connsiteY5" fmla="*/ 1133942 h 1147997"/>
              <a:gd name="connsiteX6" fmla="*/ 115420 w 1163170"/>
              <a:gd name="connsiteY6" fmla="*/ 943209 h 1147997"/>
              <a:gd name="connsiteX7" fmla="*/ 20169 w 1163170"/>
              <a:gd name="connsiteY7" fmla="*/ 181207 h 1147997"/>
              <a:gd name="connsiteX0" fmla="*/ 20169 w 1236234"/>
              <a:gd name="connsiteY0" fmla="*/ 181207 h 1147997"/>
              <a:gd name="connsiteX1" fmla="*/ 200912 w 1236234"/>
              <a:gd name="connsiteY1" fmla="*/ 0 h 1147997"/>
              <a:gd name="connsiteX2" fmla="*/ 1163170 w 1236234"/>
              <a:gd name="connsiteY2" fmla="*/ 943209 h 1147997"/>
              <a:gd name="connsiteX3" fmla="*/ 639295 w 1236234"/>
              <a:gd name="connsiteY3" fmla="*/ 1147997 h 1147997"/>
              <a:gd name="connsiteX4" fmla="*/ 448562 w 1236234"/>
              <a:gd name="connsiteY4" fmla="*/ 1133942 h 1147997"/>
              <a:gd name="connsiteX5" fmla="*/ 115420 w 1236234"/>
              <a:gd name="connsiteY5" fmla="*/ 943209 h 1147997"/>
              <a:gd name="connsiteX6" fmla="*/ 20169 w 1236234"/>
              <a:gd name="connsiteY6" fmla="*/ 181207 h 1147997"/>
              <a:gd name="connsiteX0" fmla="*/ 20169 w 1204445"/>
              <a:gd name="connsiteY0" fmla="*/ 181207 h 1133942"/>
              <a:gd name="connsiteX1" fmla="*/ 200912 w 1204445"/>
              <a:gd name="connsiteY1" fmla="*/ 0 h 1133942"/>
              <a:gd name="connsiteX2" fmla="*/ 1163170 w 1204445"/>
              <a:gd name="connsiteY2" fmla="*/ 943209 h 1133942"/>
              <a:gd name="connsiteX3" fmla="*/ 448562 w 1204445"/>
              <a:gd name="connsiteY3" fmla="*/ 1133942 h 1133942"/>
              <a:gd name="connsiteX4" fmla="*/ 115420 w 1204445"/>
              <a:gd name="connsiteY4" fmla="*/ 943209 h 1133942"/>
              <a:gd name="connsiteX5" fmla="*/ 20169 w 1204445"/>
              <a:gd name="connsiteY5" fmla="*/ 181207 h 1133942"/>
              <a:gd name="connsiteX0" fmla="*/ 20169 w 1163170"/>
              <a:gd name="connsiteY0" fmla="*/ 181207 h 1100411"/>
              <a:gd name="connsiteX1" fmla="*/ 200912 w 1163170"/>
              <a:gd name="connsiteY1" fmla="*/ 0 h 1100411"/>
              <a:gd name="connsiteX2" fmla="*/ 1163170 w 1163170"/>
              <a:gd name="connsiteY2" fmla="*/ 943209 h 1100411"/>
              <a:gd name="connsiteX3" fmla="*/ 115420 w 1163170"/>
              <a:gd name="connsiteY3" fmla="*/ 943209 h 1100411"/>
              <a:gd name="connsiteX4" fmla="*/ 20169 w 1163170"/>
              <a:gd name="connsiteY4" fmla="*/ 181207 h 1100411"/>
              <a:gd name="connsiteX0" fmla="*/ 20169 w 1163170"/>
              <a:gd name="connsiteY0" fmla="*/ 181207 h 973410"/>
              <a:gd name="connsiteX1" fmla="*/ 200912 w 1163170"/>
              <a:gd name="connsiteY1" fmla="*/ 0 h 973410"/>
              <a:gd name="connsiteX2" fmla="*/ 1163170 w 1163170"/>
              <a:gd name="connsiteY2" fmla="*/ 943209 h 973410"/>
              <a:gd name="connsiteX3" fmla="*/ 20169 w 1163170"/>
              <a:gd name="connsiteY3" fmla="*/ 181207 h 973410"/>
              <a:gd name="connsiteX0" fmla="*/ 20169 w 1391770"/>
              <a:gd name="connsiteY0" fmla="*/ 181207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20169 w 1391770"/>
              <a:gd name="connsiteY3" fmla="*/ 181207 h 954360"/>
              <a:gd name="connsiteX0" fmla="*/ 58269 w 1391770"/>
              <a:gd name="connsiteY0" fmla="*/ 133582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58269 w 1391770"/>
              <a:gd name="connsiteY3" fmla="*/ 133582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24159"/>
              <a:gd name="connsiteX1" fmla="*/ 200912 w 1391770"/>
              <a:gd name="connsiteY1" fmla="*/ 0 h 924159"/>
              <a:gd name="connsiteX2" fmla="*/ 1391770 w 1391770"/>
              <a:gd name="connsiteY2" fmla="*/ 924159 h 924159"/>
              <a:gd name="connsiteX3" fmla="*/ 181099 w 1391770"/>
              <a:gd name="connsiteY3" fmla="*/ 113110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251105 w 1251105"/>
              <a:gd name="connsiteY0" fmla="*/ 924159 h 924159"/>
              <a:gd name="connsiteX1" fmla="*/ 60247 w 1251105"/>
              <a:gd name="connsiteY1" fmla="*/ 0 h 924159"/>
              <a:gd name="connsiteX2" fmla="*/ 1251105 w 1251105"/>
              <a:gd name="connsiteY2" fmla="*/ 924159 h 924159"/>
              <a:gd name="connsiteX0" fmla="*/ 1251105 w 1251105"/>
              <a:gd name="connsiteY0" fmla="*/ 1001875 h 1001875"/>
              <a:gd name="connsiteX1" fmla="*/ 60247 w 1251105"/>
              <a:gd name="connsiteY1" fmla="*/ 77716 h 1001875"/>
              <a:gd name="connsiteX2" fmla="*/ 1251105 w 1251105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49643 h 1049643"/>
              <a:gd name="connsiteX1" fmla="*/ 0 w 1190858"/>
              <a:gd name="connsiteY1" fmla="*/ 125484 h 1049643"/>
              <a:gd name="connsiteX2" fmla="*/ 1190858 w 1190858"/>
              <a:gd name="connsiteY2" fmla="*/ 1049643 h 104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858" h="1049643">
                <a:moveTo>
                  <a:pt x="1190858" y="1049643"/>
                </a:moveTo>
                <a:cubicBezTo>
                  <a:pt x="889440" y="789357"/>
                  <a:pt x="519783" y="399417"/>
                  <a:pt x="0" y="125484"/>
                </a:cubicBezTo>
                <a:cubicBezTo>
                  <a:pt x="176852" y="0"/>
                  <a:pt x="915409" y="758294"/>
                  <a:pt x="1190858" y="10496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>
            <a:grpSpLocks/>
          </p:cNvGrpSpPr>
          <p:nvPr/>
        </p:nvGrpSpPr>
        <p:grpSpPr bwMode="auto">
          <a:xfrm rot="1680918">
            <a:off x="5589610" y="55886"/>
            <a:ext cx="346075" cy="433388"/>
            <a:chOff x="4470400" y="2990850"/>
            <a:chExt cx="1485898" cy="1854200"/>
          </a:xfrm>
        </p:grpSpPr>
        <p:sp>
          <p:nvSpPr>
            <p:cNvPr id="6" name="Овал 5"/>
            <p:cNvSpPr/>
            <p:nvPr/>
          </p:nvSpPr>
          <p:spPr>
            <a:xfrm>
              <a:off x="4464129" y="4306355"/>
              <a:ext cx="1226888" cy="5365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rot="5400000" flipH="1" flipV="1">
              <a:off x="4897344" y="3781388"/>
              <a:ext cx="15825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олилиния 9"/>
            <p:cNvSpPr/>
            <p:nvPr/>
          </p:nvSpPr>
          <p:spPr>
            <a:xfrm>
              <a:off x="5631859" y="3041768"/>
              <a:ext cx="320356" cy="1100293"/>
            </a:xfrm>
            <a:custGeom>
              <a:avLst/>
              <a:gdLst>
                <a:gd name="connsiteX0" fmla="*/ 0 w 153574"/>
                <a:gd name="connsiteY0" fmla="*/ 0 h 254000"/>
                <a:gd name="connsiteX1" fmla="*/ 12700 w 153574"/>
                <a:gd name="connsiteY1" fmla="*/ 31750 h 254000"/>
                <a:gd name="connsiteX2" fmla="*/ 25400 w 153574"/>
                <a:gd name="connsiteY2" fmla="*/ 69850 h 254000"/>
                <a:gd name="connsiteX3" fmla="*/ 63500 w 153574"/>
                <a:gd name="connsiteY3" fmla="*/ 139700 h 254000"/>
                <a:gd name="connsiteX4" fmla="*/ 82550 w 153574"/>
                <a:gd name="connsiteY4" fmla="*/ 158750 h 254000"/>
                <a:gd name="connsiteX5" fmla="*/ 95250 w 153574"/>
                <a:gd name="connsiteY5" fmla="*/ 177800 h 254000"/>
                <a:gd name="connsiteX6" fmla="*/ 127000 w 153574"/>
                <a:gd name="connsiteY6" fmla="*/ 203200 h 254000"/>
                <a:gd name="connsiteX7" fmla="*/ 139700 w 153574"/>
                <a:gd name="connsiteY7" fmla="*/ 228600 h 254000"/>
                <a:gd name="connsiteX8" fmla="*/ 152400 w 153574"/>
                <a:gd name="connsiteY8" fmla="*/ 254000 h 254000"/>
                <a:gd name="connsiteX0" fmla="*/ 0 w 642524"/>
                <a:gd name="connsiteY0" fmla="*/ 0 h 406400"/>
                <a:gd name="connsiteX1" fmla="*/ 501650 w 642524"/>
                <a:gd name="connsiteY1" fmla="*/ 184150 h 406400"/>
                <a:gd name="connsiteX2" fmla="*/ 514350 w 642524"/>
                <a:gd name="connsiteY2" fmla="*/ 222250 h 406400"/>
                <a:gd name="connsiteX3" fmla="*/ 552450 w 642524"/>
                <a:gd name="connsiteY3" fmla="*/ 292100 h 406400"/>
                <a:gd name="connsiteX4" fmla="*/ 571500 w 642524"/>
                <a:gd name="connsiteY4" fmla="*/ 311150 h 406400"/>
                <a:gd name="connsiteX5" fmla="*/ 584200 w 642524"/>
                <a:gd name="connsiteY5" fmla="*/ 330200 h 406400"/>
                <a:gd name="connsiteX6" fmla="*/ 615950 w 642524"/>
                <a:gd name="connsiteY6" fmla="*/ 355600 h 406400"/>
                <a:gd name="connsiteX7" fmla="*/ 628650 w 642524"/>
                <a:gd name="connsiteY7" fmla="*/ 381000 h 406400"/>
                <a:gd name="connsiteX8" fmla="*/ 641350 w 642524"/>
                <a:gd name="connsiteY8" fmla="*/ 406400 h 406400"/>
                <a:gd name="connsiteX0" fmla="*/ 0 w 642524"/>
                <a:gd name="connsiteY0" fmla="*/ 0 h 406400"/>
                <a:gd name="connsiteX1" fmla="*/ 514350 w 642524"/>
                <a:gd name="connsiteY1" fmla="*/ 222250 h 406400"/>
                <a:gd name="connsiteX2" fmla="*/ 552450 w 642524"/>
                <a:gd name="connsiteY2" fmla="*/ 292100 h 406400"/>
                <a:gd name="connsiteX3" fmla="*/ 571500 w 642524"/>
                <a:gd name="connsiteY3" fmla="*/ 311150 h 406400"/>
                <a:gd name="connsiteX4" fmla="*/ 584200 w 642524"/>
                <a:gd name="connsiteY4" fmla="*/ 330200 h 406400"/>
                <a:gd name="connsiteX5" fmla="*/ 615950 w 642524"/>
                <a:gd name="connsiteY5" fmla="*/ 355600 h 406400"/>
                <a:gd name="connsiteX6" fmla="*/ 628650 w 642524"/>
                <a:gd name="connsiteY6" fmla="*/ 381000 h 406400"/>
                <a:gd name="connsiteX7" fmla="*/ 641350 w 642524"/>
                <a:gd name="connsiteY7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584200 w 642524"/>
                <a:gd name="connsiteY3" fmla="*/ 330200 h 406400"/>
                <a:gd name="connsiteX4" fmla="*/ 615950 w 642524"/>
                <a:gd name="connsiteY4" fmla="*/ 355600 h 406400"/>
                <a:gd name="connsiteX5" fmla="*/ 628650 w 642524"/>
                <a:gd name="connsiteY5" fmla="*/ 381000 h 406400"/>
                <a:gd name="connsiteX6" fmla="*/ 641350 w 642524"/>
                <a:gd name="connsiteY6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615950 w 642524"/>
                <a:gd name="connsiteY3" fmla="*/ 355600 h 406400"/>
                <a:gd name="connsiteX4" fmla="*/ 628650 w 642524"/>
                <a:gd name="connsiteY4" fmla="*/ 381000 h 406400"/>
                <a:gd name="connsiteX5" fmla="*/ 641350 w 642524"/>
                <a:gd name="connsiteY5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15950 w 641350"/>
                <a:gd name="connsiteY3" fmla="*/ 355600 h 406400"/>
                <a:gd name="connsiteX4" fmla="*/ 641350 w 641350"/>
                <a:gd name="connsiteY4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41350 w 641350"/>
                <a:gd name="connsiteY3" fmla="*/ 406400 h 406400"/>
                <a:gd name="connsiteX0" fmla="*/ 0 w 659342"/>
                <a:gd name="connsiteY0" fmla="*/ 0 h 406400"/>
                <a:gd name="connsiteX1" fmla="*/ 552450 w 659342"/>
                <a:gd name="connsiteY1" fmla="*/ 292100 h 406400"/>
                <a:gd name="connsiteX2" fmla="*/ 641350 w 659342"/>
                <a:gd name="connsiteY2" fmla="*/ 406400 h 406400"/>
                <a:gd name="connsiteX0" fmla="*/ 0 w 659342"/>
                <a:gd name="connsiteY0" fmla="*/ 0 h 1206500"/>
                <a:gd name="connsiteX1" fmla="*/ 552450 w 659342"/>
                <a:gd name="connsiteY1" fmla="*/ 292100 h 1206500"/>
                <a:gd name="connsiteX2" fmla="*/ 139700 w 659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00567"/>
                <a:gd name="connsiteY0" fmla="*/ 0 h 1206500"/>
                <a:gd name="connsiteX1" fmla="*/ 292100 w 300567"/>
                <a:gd name="connsiteY1" fmla="*/ 495300 h 1206500"/>
                <a:gd name="connsiteX2" fmla="*/ 139700 w 300567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31900"/>
                <a:gd name="connsiteX1" fmla="*/ 292100 w 292100"/>
                <a:gd name="connsiteY1" fmla="*/ 495300 h 1231900"/>
                <a:gd name="connsiteX2" fmla="*/ 209550 w 292100"/>
                <a:gd name="connsiteY2" fmla="*/ 1231900 h 1231900"/>
                <a:gd name="connsiteX0" fmla="*/ 2487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297921"/>
                <a:gd name="connsiteY0" fmla="*/ 0 h 1231900"/>
                <a:gd name="connsiteX1" fmla="*/ 297921 w 297921"/>
                <a:gd name="connsiteY1" fmla="*/ 660400 h 1231900"/>
                <a:gd name="connsiteX2" fmla="*/ 234421 w 297921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06388"/>
                <a:gd name="connsiteY0" fmla="*/ 0 h 1231900"/>
                <a:gd name="connsiteX1" fmla="*/ 297921 w 306388"/>
                <a:gd name="connsiteY1" fmla="*/ 660400 h 1231900"/>
                <a:gd name="connsiteX2" fmla="*/ 234421 w 306388"/>
                <a:gd name="connsiteY2" fmla="*/ 1231900 h 1231900"/>
                <a:gd name="connsiteX0" fmla="*/ 31221 w 293688"/>
                <a:gd name="connsiteY0" fmla="*/ 0 h 1231900"/>
                <a:gd name="connsiteX1" fmla="*/ 285221 w 293688"/>
                <a:gd name="connsiteY1" fmla="*/ 660400 h 1231900"/>
                <a:gd name="connsiteX2" fmla="*/ 221721 w 293688"/>
                <a:gd name="connsiteY2" fmla="*/ 1231900 h 1231900"/>
                <a:gd name="connsiteX0" fmla="*/ 43921 w 306388"/>
                <a:gd name="connsiteY0" fmla="*/ 0 h 1143000"/>
                <a:gd name="connsiteX1" fmla="*/ 297921 w 306388"/>
                <a:gd name="connsiteY1" fmla="*/ 660400 h 1143000"/>
                <a:gd name="connsiteX2" fmla="*/ 221721 w 306388"/>
                <a:gd name="connsiteY2" fmla="*/ 1143000 h 1143000"/>
                <a:gd name="connsiteX0" fmla="*/ 0 w 262467"/>
                <a:gd name="connsiteY0" fmla="*/ 0 h 1143000"/>
                <a:gd name="connsiteX1" fmla="*/ 254000 w 262467"/>
                <a:gd name="connsiteY1" fmla="*/ 660400 h 1143000"/>
                <a:gd name="connsiteX2" fmla="*/ 177800 w 262467"/>
                <a:gd name="connsiteY2" fmla="*/ 1143000 h 1143000"/>
                <a:gd name="connsiteX0" fmla="*/ 24871 w 287338"/>
                <a:gd name="connsiteY0" fmla="*/ 0 h 1130300"/>
                <a:gd name="connsiteX1" fmla="*/ 278871 w 287338"/>
                <a:gd name="connsiteY1" fmla="*/ 660400 h 1130300"/>
                <a:gd name="connsiteX2" fmla="*/ 151871 w 287338"/>
                <a:gd name="connsiteY2" fmla="*/ 1130300 h 1130300"/>
                <a:gd name="connsiteX0" fmla="*/ 82021 w 344488"/>
                <a:gd name="connsiteY0" fmla="*/ 0 h 1130300"/>
                <a:gd name="connsiteX1" fmla="*/ 336021 w 344488"/>
                <a:gd name="connsiteY1" fmla="*/ 660400 h 1130300"/>
                <a:gd name="connsiteX2" fmla="*/ 209021 w 344488"/>
                <a:gd name="connsiteY2" fmla="*/ 1130300 h 1130300"/>
                <a:gd name="connsiteX0" fmla="*/ 82021 w 395288"/>
                <a:gd name="connsiteY0" fmla="*/ 0 h 1130300"/>
                <a:gd name="connsiteX1" fmla="*/ 336021 w 395288"/>
                <a:gd name="connsiteY1" fmla="*/ 660400 h 1130300"/>
                <a:gd name="connsiteX2" fmla="*/ 209021 w 395288"/>
                <a:gd name="connsiteY2" fmla="*/ 1130300 h 1130300"/>
                <a:gd name="connsiteX0" fmla="*/ 82021 w 471488"/>
                <a:gd name="connsiteY0" fmla="*/ 0 h 1130300"/>
                <a:gd name="connsiteX1" fmla="*/ 412221 w 471488"/>
                <a:gd name="connsiteY1" fmla="*/ 647700 h 1130300"/>
                <a:gd name="connsiteX2" fmla="*/ 209021 w 4714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325438"/>
                <a:gd name="connsiteY0" fmla="*/ 0 h 1130300"/>
                <a:gd name="connsiteX1" fmla="*/ 316971 w 325438"/>
                <a:gd name="connsiteY1" fmla="*/ 641350 h 1130300"/>
                <a:gd name="connsiteX2" fmla="*/ 209021 w 325438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57188"/>
                <a:gd name="connsiteY0" fmla="*/ 0 h 1130300"/>
                <a:gd name="connsiteX1" fmla="*/ 329671 w 357188"/>
                <a:gd name="connsiteY1" fmla="*/ 635000 h 1130300"/>
                <a:gd name="connsiteX2" fmla="*/ 209021 w 357188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99483 h 1229783"/>
                <a:gd name="connsiteX1" fmla="*/ 94723 w 329671"/>
                <a:gd name="connsiteY1" fmla="*/ 105833 h 1229783"/>
                <a:gd name="connsiteX2" fmla="*/ 329671 w 329671"/>
                <a:gd name="connsiteY2" fmla="*/ 734483 h 1229783"/>
                <a:gd name="connsiteX3" fmla="*/ 209021 w 329671"/>
                <a:gd name="connsiteY3" fmla="*/ 1229783 h 1229783"/>
                <a:gd name="connsiteX0" fmla="*/ 69321 w 550865"/>
                <a:gd name="connsiteY0" fmla="*/ 99483 h 1229783"/>
                <a:gd name="connsiteX1" fmla="*/ 94723 w 550865"/>
                <a:gd name="connsiteY1" fmla="*/ 105833 h 1229783"/>
                <a:gd name="connsiteX2" fmla="*/ 329671 w 550865"/>
                <a:gd name="connsiteY2" fmla="*/ 734483 h 1229783"/>
                <a:gd name="connsiteX3" fmla="*/ 209021 w 550865"/>
                <a:gd name="connsiteY3" fmla="*/ 1229783 h 1229783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0960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321" h="1104900">
                  <a:moveTo>
                    <a:pt x="56621" y="0"/>
                  </a:moveTo>
                  <a:cubicBezTo>
                    <a:pt x="110861" y="398992"/>
                    <a:pt x="280988" y="249767"/>
                    <a:pt x="323321" y="495300"/>
                  </a:cubicBezTo>
                  <a:cubicBezTo>
                    <a:pt x="265113" y="842433"/>
                    <a:pt x="0" y="788988"/>
                    <a:pt x="189971" y="11049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19"/>
          <p:cNvGrpSpPr>
            <a:grpSpLocks/>
          </p:cNvGrpSpPr>
          <p:nvPr/>
        </p:nvGrpSpPr>
        <p:grpSpPr bwMode="auto">
          <a:xfrm rot="702034">
            <a:off x="71168" y="251112"/>
            <a:ext cx="695325" cy="773113"/>
            <a:chOff x="5918200" y="3924300"/>
            <a:chExt cx="2355850" cy="2393950"/>
          </a:xfrm>
        </p:grpSpPr>
        <p:sp>
          <p:nvSpPr>
            <p:cNvPr id="13" name="Овал 12"/>
            <p:cNvSpPr/>
            <p:nvPr/>
          </p:nvSpPr>
          <p:spPr>
            <a:xfrm>
              <a:off x="5916737" y="5236693"/>
              <a:ext cx="1226333" cy="5407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6344382" y="4714674"/>
              <a:ext cx="158285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Овал 15"/>
            <p:cNvSpPr/>
            <p:nvPr/>
          </p:nvSpPr>
          <p:spPr>
            <a:xfrm>
              <a:off x="7044192" y="5776297"/>
              <a:ext cx="1226333" cy="5407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rot="5400000" flipH="1" flipV="1">
              <a:off x="7473754" y="5251870"/>
              <a:ext cx="15779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олилиния 17"/>
            <p:cNvSpPr/>
            <p:nvPr/>
          </p:nvSpPr>
          <p:spPr>
            <a:xfrm>
              <a:off x="7141565" y="3938193"/>
              <a:ext cx="1118760" cy="771764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" name="Группа 24"/>
          <p:cNvGrpSpPr>
            <a:grpSpLocks/>
          </p:cNvGrpSpPr>
          <p:nvPr/>
        </p:nvGrpSpPr>
        <p:grpSpPr bwMode="auto">
          <a:xfrm rot="1096009">
            <a:off x="4908261" y="6264458"/>
            <a:ext cx="228600" cy="344488"/>
            <a:chOff x="4717550" y="1984750"/>
            <a:chExt cx="1225550" cy="1854200"/>
          </a:xfrm>
        </p:grpSpPr>
        <p:sp>
          <p:nvSpPr>
            <p:cNvPr id="22" name="Овал 21"/>
            <p:cNvSpPr/>
            <p:nvPr/>
          </p:nvSpPr>
          <p:spPr>
            <a:xfrm>
              <a:off x="4710238" y="3301978"/>
              <a:ext cx="1225550" cy="5383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 rot="5400000" flipH="1" flipV="1">
              <a:off x="5140510" y="2775817"/>
              <a:ext cx="15807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9"/>
          <p:cNvGrpSpPr>
            <a:grpSpLocks/>
          </p:cNvGrpSpPr>
          <p:nvPr/>
        </p:nvGrpSpPr>
        <p:grpSpPr bwMode="auto">
          <a:xfrm>
            <a:off x="7812360" y="0"/>
            <a:ext cx="1152127" cy="1080119"/>
            <a:chOff x="5918200" y="3924300"/>
            <a:chExt cx="2355850" cy="2393950"/>
          </a:xfrm>
        </p:grpSpPr>
        <p:sp>
          <p:nvSpPr>
            <p:cNvPr id="43" name="Овал 42"/>
            <p:cNvSpPr/>
            <p:nvPr/>
          </p:nvSpPr>
          <p:spPr>
            <a:xfrm>
              <a:off x="5918200" y="5240973"/>
              <a:ext cx="1227695" cy="53864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 rot="5400000" flipH="1" flipV="1">
              <a:off x="6347926" y="4715636"/>
              <a:ext cx="15826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Овал 44"/>
            <p:cNvSpPr/>
            <p:nvPr/>
          </p:nvSpPr>
          <p:spPr>
            <a:xfrm>
              <a:off x="7046355" y="5779613"/>
              <a:ext cx="1227695" cy="5386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 rot="5400000" flipH="1" flipV="1">
              <a:off x="7476080" y="5254276"/>
              <a:ext cx="15826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Полилиния 46"/>
            <p:cNvSpPr/>
            <p:nvPr/>
          </p:nvSpPr>
          <p:spPr>
            <a:xfrm>
              <a:off x="7145895" y="3937600"/>
              <a:ext cx="1114882" cy="771384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" name="Группа 10"/>
          <p:cNvGrpSpPr>
            <a:grpSpLocks/>
          </p:cNvGrpSpPr>
          <p:nvPr/>
        </p:nvGrpSpPr>
        <p:grpSpPr bwMode="auto">
          <a:xfrm rot="-1622672">
            <a:off x="2133984" y="5673784"/>
            <a:ext cx="487071" cy="478985"/>
            <a:chOff x="4470400" y="2990850"/>
            <a:chExt cx="1485898" cy="1854200"/>
          </a:xfrm>
        </p:grpSpPr>
        <p:sp>
          <p:nvSpPr>
            <p:cNvPr id="49" name="Овал 48"/>
            <p:cNvSpPr/>
            <p:nvPr/>
          </p:nvSpPr>
          <p:spPr>
            <a:xfrm>
              <a:off x="4469396" y="4307728"/>
              <a:ext cx="1226888" cy="53656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 rot="5400000" flipH="1" flipV="1">
              <a:off x="4898794" y="3779160"/>
              <a:ext cx="15825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Полилиния 50"/>
            <p:cNvSpPr/>
            <p:nvPr/>
          </p:nvSpPr>
          <p:spPr>
            <a:xfrm>
              <a:off x="5633633" y="3033957"/>
              <a:ext cx="320356" cy="1100293"/>
            </a:xfrm>
            <a:custGeom>
              <a:avLst/>
              <a:gdLst>
                <a:gd name="connsiteX0" fmla="*/ 0 w 153574"/>
                <a:gd name="connsiteY0" fmla="*/ 0 h 254000"/>
                <a:gd name="connsiteX1" fmla="*/ 12700 w 153574"/>
                <a:gd name="connsiteY1" fmla="*/ 31750 h 254000"/>
                <a:gd name="connsiteX2" fmla="*/ 25400 w 153574"/>
                <a:gd name="connsiteY2" fmla="*/ 69850 h 254000"/>
                <a:gd name="connsiteX3" fmla="*/ 63500 w 153574"/>
                <a:gd name="connsiteY3" fmla="*/ 139700 h 254000"/>
                <a:gd name="connsiteX4" fmla="*/ 82550 w 153574"/>
                <a:gd name="connsiteY4" fmla="*/ 158750 h 254000"/>
                <a:gd name="connsiteX5" fmla="*/ 95250 w 153574"/>
                <a:gd name="connsiteY5" fmla="*/ 177800 h 254000"/>
                <a:gd name="connsiteX6" fmla="*/ 127000 w 153574"/>
                <a:gd name="connsiteY6" fmla="*/ 203200 h 254000"/>
                <a:gd name="connsiteX7" fmla="*/ 139700 w 153574"/>
                <a:gd name="connsiteY7" fmla="*/ 228600 h 254000"/>
                <a:gd name="connsiteX8" fmla="*/ 152400 w 153574"/>
                <a:gd name="connsiteY8" fmla="*/ 254000 h 254000"/>
                <a:gd name="connsiteX0" fmla="*/ 0 w 642524"/>
                <a:gd name="connsiteY0" fmla="*/ 0 h 406400"/>
                <a:gd name="connsiteX1" fmla="*/ 501650 w 642524"/>
                <a:gd name="connsiteY1" fmla="*/ 184150 h 406400"/>
                <a:gd name="connsiteX2" fmla="*/ 514350 w 642524"/>
                <a:gd name="connsiteY2" fmla="*/ 222250 h 406400"/>
                <a:gd name="connsiteX3" fmla="*/ 552450 w 642524"/>
                <a:gd name="connsiteY3" fmla="*/ 292100 h 406400"/>
                <a:gd name="connsiteX4" fmla="*/ 571500 w 642524"/>
                <a:gd name="connsiteY4" fmla="*/ 311150 h 406400"/>
                <a:gd name="connsiteX5" fmla="*/ 584200 w 642524"/>
                <a:gd name="connsiteY5" fmla="*/ 330200 h 406400"/>
                <a:gd name="connsiteX6" fmla="*/ 615950 w 642524"/>
                <a:gd name="connsiteY6" fmla="*/ 355600 h 406400"/>
                <a:gd name="connsiteX7" fmla="*/ 628650 w 642524"/>
                <a:gd name="connsiteY7" fmla="*/ 381000 h 406400"/>
                <a:gd name="connsiteX8" fmla="*/ 641350 w 642524"/>
                <a:gd name="connsiteY8" fmla="*/ 406400 h 406400"/>
                <a:gd name="connsiteX0" fmla="*/ 0 w 642524"/>
                <a:gd name="connsiteY0" fmla="*/ 0 h 406400"/>
                <a:gd name="connsiteX1" fmla="*/ 514350 w 642524"/>
                <a:gd name="connsiteY1" fmla="*/ 222250 h 406400"/>
                <a:gd name="connsiteX2" fmla="*/ 552450 w 642524"/>
                <a:gd name="connsiteY2" fmla="*/ 292100 h 406400"/>
                <a:gd name="connsiteX3" fmla="*/ 571500 w 642524"/>
                <a:gd name="connsiteY3" fmla="*/ 311150 h 406400"/>
                <a:gd name="connsiteX4" fmla="*/ 584200 w 642524"/>
                <a:gd name="connsiteY4" fmla="*/ 330200 h 406400"/>
                <a:gd name="connsiteX5" fmla="*/ 615950 w 642524"/>
                <a:gd name="connsiteY5" fmla="*/ 355600 h 406400"/>
                <a:gd name="connsiteX6" fmla="*/ 628650 w 642524"/>
                <a:gd name="connsiteY6" fmla="*/ 381000 h 406400"/>
                <a:gd name="connsiteX7" fmla="*/ 641350 w 642524"/>
                <a:gd name="connsiteY7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584200 w 642524"/>
                <a:gd name="connsiteY3" fmla="*/ 330200 h 406400"/>
                <a:gd name="connsiteX4" fmla="*/ 615950 w 642524"/>
                <a:gd name="connsiteY4" fmla="*/ 355600 h 406400"/>
                <a:gd name="connsiteX5" fmla="*/ 628650 w 642524"/>
                <a:gd name="connsiteY5" fmla="*/ 381000 h 406400"/>
                <a:gd name="connsiteX6" fmla="*/ 641350 w 642524"/>
                <a:gd name="connsiteY6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615950 w 642524"/>
                <a:gd name="connsiteY3" fmla="*/ 355600 h 406400"/>
                <a:gd name="connsiteX4" fmla="*/ 628650 w 642524"/>
                <a:gd name="connsiteY4" fmla="*/ 381000 h 406400"/>
                <a:gd name="connsiteX5" fmla="*/ 641350 w 642524"/>
                <a:gd name="connsiteY5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15950 w 641350"/>
                <a:gd name="connsiteY3" fmla="*/ 355600 h 406400"/>
                <a:gd name="connsiteX4" fmla="*/ 641350 w 641350"/>
                <a:gd name="connsiteY4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41350 w 641350"/>
                <a:gd name="connsiteY3" fmla="*/ 406400 h 406400"/>
                <a:gd name="connsiteX0" fmla="*/ 0 w 659342"/>
                <a:gd name="connsiteY0" fmla="*/ 0 h 406400"/>
                <a:gd name="connsiteX1" fmla="*/ 552450 w 659342"/>
                <a:gd name="connsiteY1" fmla="*/ 292100 h 406400"/>
                <a:gd name="connsiteX2" fmla="*/ 641350 w 659342"/>
                <a:gd name="connsiteY2" fmla="*/ 406400 h 406400"/>
                <a:gd name="connsiteX0" fmla="*/ 0 w 659342"/>
                <a:gd name="connsiteY0" fmla="*/ 0 h 1206500"/>
                <a:gd name="connsiteX1" fmla="*/ 552450 w 659342"/>
                <a:gd name="connsiteY1" fmla="*/ 292100 h 1206500"/>
                <a:gd name="connsiteX2" fmla="*/ 139700 w 659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00567"/>
                <a:gd name="connsiteY0" fmla="*/ 0 h 1206500"/>
                <a:gd name="connsiteX1" fmla="*/ 292100 w 300567"/>
                <a:gd name="connsiteY1" fmla="*/ 495300 h 1206500"/>
                <a:gd name="connsiteX2" fmla="*/ 139700 w 300567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31900"/>
                <a:gd name="connsiteX1" fmla="*/ 292100 w 292100"/>
                <a:gd name="connsiteY1" fmla="*/ 495300 h 1231900"/>
                <a:gd name="connsiteX2" fmla="*/ 209550 w 292100"/>
                <a:gd name="connsiteY2" fmla="*/ 1231900 h 1231900"/>
                <a:gd name="connsiteX0" fmla="*/ 2487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297921"/>
                <a:gd name="connsiteY0" fmla="*/ 0 h 1231900"/>
                <a:gd name="connsiteX1" fmla="*/ 297921 w 297921"/>
                <a:gd name="connsiteY1" fmla="*/ 660400 h 1231900"/>
                <a:gd name="connsiteX2" fmla="*/ 234421 w 297921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06388"/>
                <a:gd name="connsiteY0" fmla="*/ 0 h 1231900"/>
                <a:gd name="connsiteX1" fmla="*/ 297921 w 306388"/>
                <a:gd name="connsiteY1" fmla="*/ 660400 h 1231900"/>
                <a:gd name="connsiteX2" fmla="*/ 234421 w 306388"/>
                <a:gd name="connsiteY2" fmla="*/ 1231900 h 1231900"/>
                <a:gd name="connsiteX0" fmla="*/ 31221 w 293688"/>
                <a:gd name="connsiteY0" fmla="*/ 0 h 1231900"/>
                <a:gd name="connsiteX1" fmla="*/ 285221 w 293688"/>
                <a:gd name="connsiteY1" fmla="*/ 660400 h 1231900"/>
                <a:gd name="connsiteX2" fmla="*/ 221721 w 293688"/>
                <a:gd name="connsiteY2" fmla="*/ 1231900 h 1231900"/>
                <a:gd name="connsiteX0" fmla="*/ 43921 w 306388"/>
                <a:gd name="connsiteY0" fmla="*/ 0 h 1143000"/>
                <a:gd name="connsiteX1" fmla="*/ 297921 w 306388"/>
                <a:gd name="connsiteY1" fmla="*/ 660400 h 1143000"/>
                <a:gd name="connsiteX2" fmla="*/ 221721 w 306388"/>
                <a:gd name="connsiteY2" fmla="*/ 1143000 h 1143000"/>
                <a:gd name="connsiteX0" fmla="*/ 0 w 262467"/>
                <a:gd name="connsiteY0" fmla="*/ 0 h 1143000"/>
                <a:gd name="connsiteX1" fmla="*/ 254000 w 262467"/>
                <a:gd name="connsiteY1" fmla="*/ 660400 h 1143000"/>
                <a:gd name="connsiteX2" fmla="*/ 177800 w 262467"/>
                <a:gd name="connsiteY2" fmla="*/ 1143000 h 1143000"/>
                <a:gd name="connsiteX0" fmla="*/ 24871 w 287338"/>
                <a:gd name="connsiteY0" fmla="*/ 0 h 1130300"/>
                <a:gd name="connsiteX1" fmla="*/ 278871 w 287338"/>
                <a:gd name="connsiteY1" fmla="*/ 660400 h 1130300"/>
                <a:gd name="connsiteX2" fmla="*/ 151871 w 287338"/>
                <a:gd name="connsiteY2" fmla="*/ 1130300 h 1130300"/>
                <a:gd name="connsiteX0" fmla="*/ 82021 w 344488"/>
                <a:gd name="connsiteY0" fmla="*/ 0 h 1130300"/>
                <a:gd name="connsiteX1" fmla="*/ 336021 w 344488"/>
                <a:gd name="connsiteY1" fmla="*/ 660400 h 1130300"/>
                <a:gd name="connsiteX2" fmla="*/ 209021 w 344488"/>
                <a:gd name="connsiteY2" fmla="*/ 1130300 h 1130300"/>
                <a:gd name="connsiteX0" fmla="*/ 82021 w 395288"/>
                <a:gd name="connsiteY0" fmla="*/ 0 h 1130300"/>
                <a:gd name="connsiteX1" fmla="*/ 336021 w 395288"/>
                <a:gd name="connsiteY1" fmla="*/ 660400 h 1130300"/>
                <a:gd name="connsiteX2" fmla="*/ 209021 w 395288"/>
                <a:gd name="connsiteY2" fmla="*/ 1130300 h 1130300"/>
                <a:gd name="connsiteX0" fmla="*/ 82021 w 471488"/>
                <a:gd name="connsiteY0" fmla="*/ 0 h 1130300"/>
                <a:gd name="connsiteX1" fmla="*/ 412221 w 471488"/>
                <a:gd name="connsiteY1" fmla="*/ 647700 h 1130300"/>
                <a:gd name="connsiteX2" fmla="*/ 209021 w 4714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325438"/>
                <a:gd name="connsiteY0" fmla="*/ 0 h 1130300"/>
                <a:gd name="connsiteX1" fmla="*/ 316971 w 325438"/>
                <a:gd name="connsiteY1" fmla="*/ 641350 h 1130300"/>
                <a:gd name="connsiteX2" fmla="*/ 209021 w 325438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57188"/>
                <a:gd name="connsiteY0" fmla="*/ 0 h 1130300"/>
                <a:gd name="connsiteX1" fmla="*/ 329671 w 357188"/>
                <a:gd name="connsiteY1" fmla="*/ 635000 h 1130300"/>
                <a:gd name="connsiteX2" fmla="*/ 209021 w 357188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99483 h 1229783"/>
                <a:gd name="connsiteX1" fmla="*/ 94723 w 329671"/>
                <a:gd name="connsiteY1" fmla="*/ 105833 h 1229783"/>
                <a:gd name="connsiteX2" fmla="*/ 329671 w 329671"/>
                <a:gd name="connsiteY2" fmla="*/ 734483 h 1229783"/>
                <a:gd name="connsiteX3" fmla="*/ 209021 w 329671"/>
                <a:gd name="connsiteY3" fmla="*/ 1229783 h 1229783"/>
                <a:gd name="connsiteX0" fmla="*/ 69321 w 550865"/>
                <a:gd name="connsiteY0" fmla="*/ 99483 h 1229783"/>
                <a:gd name="connsiteX1" fmla="*/ 94723 w 550865"/>
                <a:gd name="connsiteY1" fmla="*/ 105833 h 1229783"/>
                <a:gd name="connsiteX2" fmla="*/ 329671 w 550865"/>
                <a:gd name="connsiteY2" fmla="*/ 734483 h 1229783"/>
                <a:gd name="connsiteX3" fmla="*/ 209021 w 550865"/>
                <a:gd name="connsiteY3" fmla="*/ 1229783 h 1229783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0960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321" h="1104900">
                  <a:moveTo>
                    <a:pt x="56621" y="0"/>
                  </a:moveTo>
                  <a:cubicBezTo>
                    <a:pt x="110861" y="398992"/>
                    <a:pt x="280988" y="249767"/>
                    <a:pt x="323321" y="495300"/>
                  </a:cubicBezTo>
                  <a:cubicBezTo>
                    <a:pt x="265113" y="842433"/>
                    <a:pt x="0" y="788988"/>
                    <a:pt x="189971" y="11049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" name="Группа 10"/>
          <p:cNvGrpSpPr>
            <a:grpSpLocks/>
          </p:cNvGrpSpPr>
          <p:nvPr/>
        </p:nvGrpSpPr>
        <p:grpSpPr bwMode="auto">
          <a:xfrm rot="-914345">
            <a:off x="50873" y="2458751"/>
            <a:ext cx="346075" cy="433388"/>
            <a:chOff x="4470400" y="2990850"/>
            <a:chExt cx="1485898" cy="1854200"/>
          </a:xfrm>
        </p:grpSpPr>
        <p:sp>
          <p:nvSpPr>
            <p:cNvPr id="53" name="Овал 52"/>
            <p:cNvSpPr/>
            <p:nvPr/>
          </p:nvSpPr>
          <p:spPr>
            <a:xfrm>
              <a:off x="4470365" y="4304371"/>
              <a:ext cx="1226888" cy="5365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 rot="5400000" flipH="1" flipV="1">
              <a:off x="4897901" y="3779616"/>
              <a:ext cx="15825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Полилиния 54"/>
            <p:cNvSpPr/>
            <p:nvPr/>
          </p:nvSpPr>
          <p:spPr>
            <a:xfrm>
              <a:off x="5634743" y="3036435"/>
              <a:ext cx="320356" cy="1100293"/>
            </a:xfrm>
            <a:custGeom>
              <a:avLst/>
              <a:gdLst>
                <a:gd name="connsiteX0" fmla="*/ 0 w 153574"/>
                <a:gd name="connsiteY0" fmla="*/ 0 h 254000"/>
                <a:gd name="connsiteX1" fmla="*/ 12700 w 153574"/>
                <a:gd name="connsiteY1" fmla="*/ 31750 h 254000"/>
                <a:gd name="connsiteX2" fmla="*/ 25400 w 153574"/>
                <a:gd name="connsiteY2" fmla="*/ 69850 h 254000"/>
                <a:gd name="connsiteX3" fmla="*/ 63500 w 153574"/>
                <a:gd name="connsiteY3" fmla="*/ 139700 h 254000"/>
                <a:gd name="connsiteX4" fmla="*/ 82550 w 153574"/>
                <a:gd name="connsiteY4" fmla="*/ 158750 h 254000"/>
                <a:gd name="connsiteX5" fmla="*/ 95250 w 153574"/>
                <a:gd name="connsiteY5" fmla="*/ 177800 h 254000"/>
                <a:gd name="connsiteX6" fmla="*/ 127000 w 153574"/>
                <a:gd name="connsiteY6" fmla="*/ 203200 h 254000"/>
                <a:gd name="connsiteX7" fmla="*/ 139700 w 153574"/>
                <a:gd name="connsiteY7" fmla="*/ 228600 h 254000"/>
                <a:gd name="connsiteX8" fmla="*/ 152400 w 153574"/>
                <a:gd name="connsiteY8" fmla="*/ 254000 h 254000"/>
                <a:gd name="connsiteX0" fmla="*/ 0 w 642524"/>
                <a:gd name="connsiteY0" fmla="*/ 0 h 406400"/>
                <a:gd name="connsiteX1" fmla="*/ 501650 w 642524"/>
                <a:gd name="connsiteY1" fmla="*/ 184150 h 406400"/>
                <a:gd name="connsiteX2" fmla="*/ 514350 w 642524"/>
                <a:gd name="connsiteY2" fmla="*/ 222250 h 406400"/>
                <a:gd name="connsiteX3" fmla="*/ 552450 w 642524"/>
                <a:gd name="connsiteY3" fmla="*/ 292100 h 406400"/>
                <a:gd name="connsiteX4" fmla="*/ 571500 w 642524"/>
                <a:gd name="connsiteY4" fmla="*/ 311150 h 406400"/>
                <a:gd name="connsiteX5" fmla="*/ 584200 w 642524"/>
                <a:gd name="connsiteY5" fmla="*/ 330200 h 406400"/>
                <a:gd name="connsiteX6" fmla="*/ 615950 w 642524"/>
                <a:gd name="connsiteY6" fmla="*/ 355600 h 406400"/>
                <a:gd name="connsiteX7" fmla="*/ 628650 w 642524"/>
                <a:gd name="connsiteY7" fmla="*/ 381000 h 406400"/>
                <a:gd name="connsiteX8" fmla="*/ 641350 w 642524"/>
                <a:gd name="connsiteY8" fmla="*/ 406400 h 406400"/>
                <a:gd name="connsiteX0" fmla="*/ 0 w 642524"/>
                <a:gd name="connsiteY0" fmla="*/ 0 h 406400"/>
                <a:gd name="connsiteX1" fmla="*/ 514350 w 642524"/>
                <a:gd name="connsiteY1" fmla="*/ 222250 h 406400"/>
                <a:gd name="connsiteX2" fmla="*/ 552450 w 642524"/>
                <a:gd name="connsiteY2" fmla="*/ 292100 h 406400"/>
                <a:gd name="connsiteX3" fmla="*/ 571500 w 642524"/>
                <a:gd name="connsiteY3" fmla="*/ 311150 h 406400"/>
                <a:gd name="connsiteX4" fmla="*/ 584200 w 642524"/>
                <a:gd name="connsiteY4" fmla="*/ 330200 h 406400"/>
                <a:gd name="connsiteX5" fmla="*/ 615950 w 642524"/>
                <a:gd name="connsiteY5" fmla="*/ 355600 h 406400"/>
                <a:gd name="connsiteX6" fmla="*/ 628650 w 642524"/>
                <a:gd name="connsiteY6" fmla="*/ 381000 h 406400"/>
                <a:gd name="connsiteX7" fmla="*/ 641350 w 642524"/>
                <a:gd name="connsiteY7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584200 w 642524"/>
                <a:gd name="connsiteY3" fmla="*/ 330200 h 406400"/>
                <a:gd name="connsiteX4" fmla="*/ 615950 w 642524"/>
                <a:gd name="connsiteY4" fmla="*/ 355600 h 406400"/>
                <a:gd name="connsiteX5" fmla="*/ 628650 w 642524"/>
                <a:gd name="connsiteY5" fmla="*/ 381000 h 406400"/>
                <a:gd name="connsiteX6" fmla="*/ 641350 w 642524"/>
                <a:gd name="connsiteY6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615950 w 642524"/>
                <a:gd name="connsiteY3" fmla="*/ 355600 h 406400"/>
                <a:gd name="connsiteX4" fmla="*/ 628650 w 642524"/>
                <a:gd name="connsiteY4" fmla="*/ 381000 h 406400"/>
                <a:gd name="connsiteX5" fmla="*/ 641350 w 642524"/>
                <a:gd name="connsiteY5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15950 w 641350"/>
                <a:gd name="connsiteY3" fmla="*/ 355600 h 406400"/>
                <a:gd name="connsiteX4" fmla="*/ 641350 w 641350"/>
                <a:gd name="connsiteY4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41350 w 641350"/>
                <a:gd name="connsiteY3" fmla="*/ 406400 h 406400"/>
                <a:gd name="connsiteX0" fmla="*/ 0 w 659342"/>
                <a:gd name="connsiteY0" fmla="*/ 0 h 406400"/>
                <a:gd name="connsiteX1" fmla="*/ 552450 w 659342"/>
                <a:gd name="connsiteY1" fmla="*/ 292100 h 406400"/>
                <a:gd name="connsiteX2" fmla="*/ 641350 w 659342"/>
                <a:gd name="connsiteY2" fmla="*/ 406400 h 406400"/>
                <a:gd name="connsiteX0" fmla="*/ 0 w 659342"/>
                <a:gd name="connsiteY0" fmla="*/ 0 h 1206500"/>
                <a:gd name="connsiteX1" fmla="*/ 552450 w 659342"/>
                <a:gd name="connsiteY1" fmla="*/ 292100 h 1206500"/>
                <a:gd name="connsiteX2" fmla="*/ 139700 w 659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00567"/>
                <a:gd name="connsiteY0" fmla="*/ 0 h 1206500"/>
                <a:gd name="connsiteX1" fmla="*/ 292100 w 300567"/>
                <a:gd name="connsiteY1" fmla="*/ 495300 h 1206500"/>
                <a:gd name="connsiteX2" fmla="*/ 139700 w 300567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31900"/>
                <a:gd name="connsiteX1" fmla="*/ 292100 w 292100"/>
                <a:gd name="connsiteY1" fmla="*/ 495300 h 1231900"/>
                <a:gd name="connsiteX2" fmla="*/ 209550 w 292100"/>
                <a:gd name="connsiteY2" fmla="*/ 1231900 h 1231900"/>
                <a:gd name="connsiteX0" fmla="*/ 2487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297921"/>
                <a:gd name="connsiteY0" fmla="*/ 0 h 1231900"/>
                <a:gd name="connsiteX1" fmla="*/ 297921 w 297921"/>
                <a:gd name="connsiteY1" fmla="*/ 660400 h 1231900"/>
                <a:gd name="connsiteX2" fmla="*/ 234421 w 297921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06388"/>
                <a:gd name="connsiteY0" fmla="*/ 0 h 1231900"/>
                <a:gd name="connsiteX1" fmla="*/ 297921 w 306388"/>
                <a:gd name="connsiteY1" fmla="*/ 660400 h 1231900"/>
                <a:gd name="connsiteX2" fmla="*/ 234421 w 306388"/>
                <a:gd name="connsiteY2" fmla="*/ 1231900 h 1231900"/>
                <a:gd name="connsiteX0" fmla="*/ 31221 w 293688"/>
                <a:gd name="connsiteY0" fmla="*/ 0 h 1231900"/>
                <a:gd name="connsiteX1" fmla="*/ 285221 w 293688"/>
                <a:gd name="connsiteY1" fmla="*/ 660400 h 1231900"/>
                <a:gd name="connsiteX2" fmla="*/ 221721 w 293688"/>
                <a:gd name="connsiteY2" fmla="*/ 1231900 h 1231900"/>
                <a:gd name="connsiteX0" fmla="*/ 43921 w 306388"/>
                <a:gd name="connsiteY0" fmla="*/ 0 h 1143000"/>
                <a:gd name="connsiteX1" fmla="*/ 297921 w 306388"/>
                <a:gd name="connsiteY1" fmla="*/ 660400 h 1143000"/>
                <a:gd name="connsiteX2" fmla="*/ 221721 w 306388"/>
                <a:gd name="connsiteY2" fmla="*/ 1143000 h 1143000"/>
                <a:gd name="connsiteX0" fmla="*/ 0 w 262467"/>
                <a:gd name="connsiteY0" fmla="*/ 0 h 1143000"/>
                <a:gd name="connsiteX1" fmla="*/ 254000 w 262467"/>
                <a:gd name="connsiteY1" fmla="*/ 660400 h 1143000"/>
                <a:gd name="connsiteX2" fmla="*/ 177800 w 262467"/>
                <a:gd name="connsiteY2" fmla="*/ 1143000 h 1143000"/>
                <a:gd name="connsiteX0" fmla="*/ 24871 w 287338"/>
                <a:gd name="connsiteY0" fmla="*/ 0 h 1130300"/>
                <a:gd name="connsiteX1" fmla="*/ 278871 w 287338"/>
                <a:gd name="connsiteY1" fmla="*/ 660400 h 1130300"/>
                <a:gd name="connsiteX2" fmla="*/ 151871 w 287338"/>
                <a:gd name="connsiteY2" fmla="*/ 1130300 h 1130300"/>
                <a:gd name="connsiteX0" fmla="*/ 82021 w 344488"/>
                <a:gd name="connsiteY0" fmla="*/ 0 h 1130300"/>
                <a:gd name="connsiteX1" fmla="*/ 336021 w 344488"/>
                <a:gd name="connsiteY1" fmla="*/ 660400 h 1130300"/>
                <a:gd name="connsiteX2" fmla="*/ 209021 w 344488"/>
                <a:gd name="connsiteY2" fmla="*/ 1130300 h 1130300"/>
                <a:gd name="connsiteX0" fmla="*/ 82021 w 395288"/>
                <a:gd name="connsiteY0" fmla="*/ 0 h 1130300"/>
                <a:gd name="connsiteX1" fmla="*/ 336021 w 395288"/>
                <a:gd name="connsiteY1" fmla="*/ 660400 h 1130300"/>
                <a:gd name="connsiteX2" fmla="*/ 209021 w 395288"/>
                <a:gd name="connsiteY2" fmla="*/ 1130300 h 1130300"/>
                <a:gd name="connsiteX0" fmla="*/ 82021 w 471488"/>
                <a:gd name="connsiteY0" fmla="*/ 0 h 1130300"/>
                <a:gd name="connsiteX1" fmla="*/ 412221 w 471488"/>
                <a:gd name="connsiteY1" fmla="*/ 647700 h 1130300"/>
                <a:gd name="connsiteX2" fmla="*/ 209021 w 4714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325438"/>
                <a:gd name="connsiteY0" fmla="*/ 0 h 1130300"/>
                <a:gd name="connsiteX1" fmla="*/ 316971 w 325438"/>
                <a:gd name="connsiteY1" fmla="*/ 641350 h 1130300"/>
                <a:gd name="connsiteX2" fmla="*/ 209021 w 325438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57188"/>
                <a:gd name="connsiteY0" fmla="*/ 0 h 1130300"/>
                <a:gd name="connsiteX1" fmla="*/ 329671 w 357188"/>
                <a:gd name="connsiteY1" fmla="*/ 635000 h 1130300"/>
                <a:gd name="connsiteX2" fmla="*/ 209021 w 357188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99483 h 1229783"/>
                <a:gd name="connsiteX1" fmla="*/ 94723 w 329671"/>
                <a:gd name="connsiteY1" fmla="*/ 105833 h 1229783"/>
                <a:gd name="connsiteX2" fmla="*/ 329671 w 329671"/>
                <a:gd name="connsiteY2" fmla="*/ 734483 h 1229783"/>
                <a:gd name="connsiteX3" fmla="*/ 209021 w 329671"/>
                <a:gd name="connsiteY3" fmla="*/ 1229783 h 1229783"/>
                <a:gd name="connsiteX0" fmla="*/ 69321 w 550865"/>
                <a:gd name="connsiteY0" fmla="*/ 99483 h 1229783"/>
                <a:gd name="connsiteX1" fmla="*/ 94723 w 550865"/>
                <a:gd name="connsiteY1" fmla="*/ 105833 h 1229783"/>
                <a:gd name="connsiteX2" fmla="*/ 329671 w 550865"/>
                <a:gd name="connsiteY2" fmla="*/ 734483 h 1229783"/>
                <a:gd name="connsiteX3" fmla="*/ 209021 w 550865"/>
                <a:gd name="connsiteY3" fmla="*/ 1229783 h 1229783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0960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321" h="1104900">
                  <a:moveTo>
                    <a:pt x="56621" y="0"/>
                  </a:moveTo>
                  <a:cubicBezTo>
                    <a:pt x="110861" y="398992"/>
                    <a:pt x="280988" y="249767"/>
                    <a:pt x="323321" y="495300"/>
                  </a:cubicBezTo>
                  <a:cubicBezTo>
                    <a:pt x="265113" y="842433"/>
                    <a:pt x="0" y="788988"/>
                    <a:pt x="189971" y="11049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1" name="Группа 24"/>
          <p:cNvGrpSpPr/>
          <p:nvPr/>
        </p:nvGrpSpPr>
        <p:grpSpPr>
          <a:xfrm rot="1096009">
            <a:off x="371810" y="6048308"/>
            <a:ext cx="227829" cy="344695"/>
            <a:chOff x="4717550" y="1984750"/>
            <a:chExt cx="1225550" cy="1854200"/>
          </a:xfrm>
          <a:noFill/>
        </p:grpSpPr>
        <p:sp>
          <p:nvSpPr>
            <p:cNvPr id="57" name="Овал 56"/>
            <p:cNvSpPr/>
            <p:nvPr/>
          </p:nvSpPr>
          <p:spPr>
            <a:xfrm>
              <a:off x="4717550" y="3299200"/>
              <a:ext cx="1225550" cy="53975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 rot="5400000" flipH="1" flipV="1">
              <a:off x="5146175" y="2775325"/>
              <a:ext cx="158115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9"/>
          <p:cNvGrpSpPr>
            <a:grpSpLocks/>
          </p:cNvGrpSpPr>
          <p:nvPr/>
        </p:nvGrpSpPr>
        <p:grpSpPr bwMode="auto">
          <a:xfrm rot="1431178">
            <a:off x="8121828" y="5759909"/>
            <a:ext cx="612906" cy="591600"/>
            <a:chOff x="5918200" y="3924300"/>
            <a:chExt cx="2355850" cy="2393950"/>
          </a:xfrm>
        </p:grpSpPr>
        <p:sp>
          <p:nvSpPr>
            <p:cNvPr id="60" name="Овал 59"/>
            <p:cNvSpPr/>
            <p:nvPr/>
          </p:nvSpPr>
          <p:spPr>
            <a:xfrm>
              <a:off x="5913206" y="5230352"/>
              <a:ext cx="1226335" cy="5391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 rot="5400000" flipH="1" flipV="1">
              <a:off x="6326963" y="4708430"/>
              <a:ext cx="15851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Овал 61"/>
            <p:cNvSpPr/>
            <p:nvPr/>
          </p:nvSpPr>
          <p:spPr>
            <a:xfrm>
              <a:off x="7044240" y="5775796"/>
              <a:ext cx="1226335" cy="5391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 rot="5400000" flipH="1" flipV="1">
              <a:off x="7457991" y="5253876"/>
              <a:ext cx="15851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Полилиния 63"/>
            <p:cNvSpPr/>
            <p:nvPr/>
          </p:nvSpPr>
          <p:spPr>
            <a:xfrm>
              <a:off x="7143437" y="3931199"/>
              <a:ext cx="1118761" cy="776416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" name="Группа 24"/>
          <p:cNvGrpSpPr>
            <a:grpSpLocks/>
          </p:cNvGrpSpPr>
          <p:nvPr/>
        </p:nvGrpSpPr>
        <p:grpSpPr bwMode="auto">
          <a:xfrm rot="1096009">
            <a:off x="3083444" y="273575"/>
            <a:ext cx="109538" cy="168275"/>
            <a:chOff x="4717550" y="1984750"/>
            <a:chExt cx="1225550" cy="1854200"/>
          </a:xfrm>
        </p:grpSpPr>
        <p:sp>
          <p:nvSpPr>
            <p:cNvPr id="66" name="Овал 65"/>
            <p:cNvSpPr/>
            <p:nvPr/>
          </p:nvSpPr>
          <p:spPr>
            <a:xfrm>
              <a:off x="4712789" y="3296206"/>
              <a:ext cx="1225550" cy="5422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5141760" y="2772535"/>
              <a:ext cx="15743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24"/>
          <p:cNvGrpSpPr>
            <a:grpSpLocks/>
          </p:cNvGrpSpPr>
          <p:nvPr/>
        </p:nvGrpSpPr>
        <p:grpSpPr bwMode="auto">
          <a:xfrm rot="1096009">
            <a:off x="496124" y="4231762"/>
            <a:ext cx="100013" cy="198437"/>
            <a:chOff x="4717550" y="1984750"/>
            <a:chExt cx="1225550" cy="1854200"/>
          </a:xfrm>
        </p:grpSpPr>
        <p:sp>
          <p:nvSpPr>
            <p:cNvPr id="69" name="Овал 68"/>
            <p:cNvSpPr/>
            <p:nvPr/>
          </p:nvSpPr>
          <p:spPr>
            <a:xfrm>
              <a:off x="4711975" y="3294514"/>
              <a:ext cx="1225550" cy="5340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70" name="Прямая соединительная линия 69"/>
            <p:cNvCxnSpPr/>
            <p:nvPr/>
          </p:nvCxnSpPr>
          <p:spPr>
            <a:xfrm rot="5400000" flipH="1" flipV="1">
              <a:off x="5143188" y="2774828"/>
              <a:ext cx="158719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Полилиния 70"/>
          <p:cNvSpPr/>
          <p:nvPr/>
        </p:nvSpPr>
        <p:spPr>
          <a:xfrm rot="21246801">
            <a:off x="7478913" y="1563819"/>
            <a:ext cx="1605363" cy="1247221"/>
          </a:xfrm>
          <a:custGeom>
            <a:avLst/>
            <a:gdLst>
              <a:gd name="connsiteX0" fmla="*/ 0 w 1047750"/>
              <a:gd name="connsiteY0" fmla="*/ 204788 h 409575"/>
              <a:gd name="connsiteX1" fmla="*/ 333143 w 1047750"/>
              <a:gd name="connsiteY1" fmla="*/ 14056 h 409575"/>
              <a:gd name="connsiteX2" fmla="*/ 523876 w 1047750"/>
              <a:gd name="connsiteY2" fmla="*/ 1 h 409575"/>
              <a:gd name="connsiteX3" fmla="*/ 714609 w 1047750"/>
              <a:gd name="connsiteY3" fmla="*/ 14056 h 409575"/>
              <a:gd name="connsiteX4" fmla="*/ 1047751 w 1047750"/>
              <a:gd name="connsiteY4" fmla="*/ 204790 h 409575"/>
              <a:gd name="connsiteX5" fmla="*/ 714609 w 1047750"/>
              <a:gd name="connsiteY5" fmla="*/ 395523 h 409575"/>
              <a:gd name="connsiteX6" fmla="*/ 523876 w 1047750"/>
              <a:gd name="connsiteY6" fmla="*/ 409578 h 409575"/>
              <a:gd name="connsiteX7" fmla="*/ 333143 w 1047750"/>
              <a:gd name="connsiteY7" fmla="*/ 395523 h 409575"/>
              <a:gd name="connsiteX8" fmla="*/ 1 w 1047750"/>
              <a:gd name="connsiteY8" fmla="*/ 204790 h 409575"/>
              <a:gd name="connsiteX9" fmla="*/ 0 w 1047750"/>
              <a:gd name="connsiteY9" fmla="*/ 204788 h 409575"/>
              <a:gd name="connsiteX0" fmla="*/ 115419 w 1163171"/>
              <a:gd name="connsiteY0" fmla="*/ 952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115419 w 1163171"/>
              <a:gd name="connsiteY9" fmla="*/ 952495 h 1157285"/>
              <a:gd name="connsiteX0" fmla="*/ 20169 w 1163171"/>
              <a:gd name="connsiteY0" fmla="*/ 190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20169 w 1163171"/>
              <a:gd name="connsiteY9" fmla="*/ 190495 h 1157285"/>
              <a:gd name="connsiteX0" fmla="*/ 20169 w 1163170"/>
              <a:gd name="connsiteY0" fmla="*/ 190495 h 1157285"/>
              <a:gd name="connsiteX1" fmla="*/ 200912 w 1163170"/>
              <a:gd name="connsiteY1" fmla="*/ 9288 h 1157285"/>
              <a:gd name="connsiteX2" fmla="*/ 639295 w 1163170"/>
              <a:gd name="connsiteY2" fmla="*/ 747708 h 1157285"/>
              <a:gd name="connsiteX3" fmla="*/ 1163170 w 1163170"/>
              <a:gd name="connsiteY3" fmla="*/ 952497 h 1157285"/>
              <a:gd name="connsiteX4" fmla="*/ 830028 w 1163170"/>
              <a:gd name="connsiteY4" fmla="*/ 1143230 h 1157285"/>
              <a:gd name="connsiteX5" fmla="*/ 639295 w 1163170"/>
              <a:gd name="connsiteY5" fmla="*/ 1157285 h 1157285"/>
              <a:gd name="connsiteX6" fmla="*/ 448562 w 1163170"/>
              <a:gd name="connsiteY6" fmla="*/ 1143230 h 1157285"/>
              <a:gd name="connsiteX7" fmla="*/ 115420 w 1163170"/>
              <a:gd name="connsiteY7" fmla="*/ 952497 h 1157285"/>
              <a:gd name="connsiteX8" fmla="*/ 20169 w 1163170"/>
              <a:gd name="connsiteY8" fmla="*/ 190495 h 1157285"/>
              <a:gd name="connsiteX0" fmla="*/ 20169 w 1163170"/>
              <a:gd name="connsiteY0" fmla="*/ 181207 h 1147997"/>
              <a:gd name="connsiteX1" fmla="*/ 200912 w 1163170"/>
              <a:gd name="connsiteY1" fmla="*/ 0 h 1147997"/>
              <a:gd name="connsiteX2" fmla="*/ 1163170 w 1163170"/>
              <a:gd name="connsiteY2" fmla="*/ 943209 h 1147997"/>
              <a:gd name="connsiteX3" fmla="*/ 830028 w 1163170"/>
              <a:gd name="connsiteY3" fmla="*/ 1133942 h 1147997"/>
              <a:gd name="connsiteX4" fmla="*/ 639295 w 1163170"/>
              <a:gd name="connsiteY4" fmla="*/ 1147997 h 1147997"/>
              <a:gd name="connsiteX5" fmla="*/ 448562 w 1163170"/>
              <a:gd name="connsiteY5" fmla="*/ 1133942 h 1147997"/>
              <a:gd name="connsiteX6" fmla="*/ 115420 w 1163170"/>
              <a:gd name="connsiteY6" fmla="*/ 943209 h 1147997"/>
              <a:gd name="connsiteX7" fmla="*/ 20169 w 1163170"/>
              <a:gd name="connsiteY7" fmla="*/ 181207 h 1147997"/>
              <a:gd name="connsiteX0" fmla="*/ 20169 w 1236234"/>
              <a:gd name="connsiteY0" fmla="*/ 181207 h 1147997"/>
              <a:gd name="connsiteX1" fmla="*/ 200912 w 1236234"/>
              <a:gd name="connsiteY1" fmla="*/ 0 h 1147997"/>
              <a:gd name="connsiteX2" fmla="*/ 1163170 w 1236234"/>
              <a:gd name="connsiteY2" fmla="*/ 943209 h 1147997"/>
              <a:gd name="connsiteX3" fmla="*/ 639295 w 1236234"/>
              <a:gd name="connsiteY3" fmla="*/ 1147997 h 1147997"/>
              <a:gd name="connsiteX4" fmla="*/ 448562 w 1236234"/>
              <a:gd name="connsiteY4" fmla="*/ 1133942 h 1147997"/>
              <a:gd name="connsiteX5" fmla="*/ 115420 w 1236234"/>
              <a:gd name="connsiteY5" fmla="*/ 943209 h 1147997"/>
              <a:gd name="connsiteX6" fmla="*/ 20169 w 1236234"/>
              <a:gd name="connsiteY6" fmla="*/ 181207 h 1147997"/>
              <a:gd name="connsiteX0" fmla="*/ 20169 w 1204445"/>
              <a:gd name="connsiteY0" fmla="*/ 181207 h 1133942"/>
              <a:gd name="connsiteX1" fmla="*/ 200912 w 1204445"/>
              <a:gd name="connsiteY1" fmla="*/ 0 h 1133942"/>
              <a:gd name="connsiteX2" fmla="*/ 1163170 w 1204445"/>
              <a:gd name="connsiteY2" fmla="*/ 943209 h 1133942"/>
              <a:gd name="connsiteX3" fmla="*/ 448562 w 1204445"/>
              <a:gd name="connsiteY3" fmla="*/ 1133942 h 1133942"/>
              <a:gd name="connsiteX4" fmla="*/ 115420 w 1204445"/>
              <a:gd name="connsiteY4" fmla="*/ 943209 h 1133942"/>
              <a:gd name="connsiteX5" fmla="*/ 20169 w 1204445"/>
              <a:gd name="connsiteY5" fmla="*/ 181207 h 1133942"/>
              <a:gd name="connsiteX0" fmla="*/ 20169 w 1163170"/>
              <a:gd name="connsiteY0" fmla="*/ 181207 h 1100411"/>
              <a:gd name="connsiteX1" fmla="*/ 200912 w 1163170"/>
              <a:gd name="connsiteY1" fmla="*/ 0 h 1100411"/>
              <a:gd name="connsiteX2" fmla="*/ 1163170 w 1163170"/>
              <a:gd name="connsiteY2" fmla="*/ 943209 h 1100411"/>
              <a:gd name="connsiteX3" fmla="*/ 115420 w 1163170"/>
              <a:gd name="connsiteY3" fmla="*/ 943209 h 1100411"/>
              <a:gd name="connsiteX4" fmla="*/ 20169 w 1163170"/>
              <a:gd name="connsiteY4" fmla="*/ 181207 h 1100411"/>
              <a:gd name="connsiteX0" fmla="*/ 20169 w 1163170"/>
              <a:gd name="connsiteY0" fmla="*/ 181207 h 973410"/>
              <a:gd name="connsiteX1" fmla="*/ 200912 w 1163170"/>
              <a:gd name="connsiteY1" fmla="*/ 0 h 973410"/>
              <a:gd name="connsiteX2" fmla="*/ 1163170 w 1163170"/>
              <a:gd name="connsiteY2" fmla="*/ 943209 h 973410"/>
              <a:gd name="connsiteX3" fmla="*/ 20169 w 1163170"/>
              <a:gd name="connsiteY3" fmla="*/ 181207 h 973410"/>
              <a:gd name="connsiteX0" fmla="*/ 20169 w 1391770"/>
              <a:gd name="connsiteY0" fmla="*/ 181207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20169 w 1391770"/>
              <a:gd name="connsiteY3" fmla="*/ 181207 h 954360"/>
              <a:gd name="connsiteX0" fmla="*/ 58269 w 1391770"/>
              <a:gd name="connsiteY0" fmla="*/ 133582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58269 w 1391770"/>
              <a:gd name="connsiteY3" fmla="*/ 133582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24159"/>
              <a:gd name="connsiteX1" fmla="*/ 200912 w 1391770"/>
              <a:gd name="connsiteY1" fmla="*/ 0 h 924159"/>
              <a:gd name="connsiteX2" fmla="*/ 1391770 w 1391770"/>
              <a:gd name="connsiteY2" fmla="*/ 924159 h 924159"/>
              <a:gd name="connsiteX3" fmla="*/ 181099 w 1391770"/>
              <a:gd name="connsiteY3" fmla="*/ 113110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251105 w 1251105"/>
              <a:gd name="connsiteY0" fmla="*/ 924159 h 924159"/>
              <a:gd name="connsiteX1" fmla="*/ 60247 w 1251105"/>
              <a:gd name="connsiteY1" fmla="*/ 0 h 924159"/>
              <a:gd name="connsiteX2" fmla="*/ 1251105 w 1251105"/>
              <a:gd name="connsiteY2" fmla="*/ 924159 h 924159"/>
              <a:gd name="connsiteX0" fmla="*/ 1251105 w 1251105"/>
              <a:gd name="connsiteY0" fmla="*/ 1001875 h 1001875"/>
              <a:gd name="connsiteX1" fmla="*/ 60247 w 1251105"/>
              <a:gd name="connsiteY1" fmla="*/ 77716 h 1001875"/>
              <a:gd name="connsiteX2" fmla="*/ 1251105 w 1251105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49643 h 1049643"/>
              <a:gd name="connsiteX1" fmla="*/ 0 w 1190858"/>
              <a:gd name="connsiteY1" fmla="*/ 125484 h 1049643"/>
              <a:gd name="connsiteX2" fmla="*/ 1190858 w 1190858"/>
              <a:gd name="connsiteY2" fmla="*/ 1049643 h 104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858" h="1049643">
                <a:moveTo>
                  <a:pt x="1190858" y="1049643"/>
                </a:moveTo>
                <a:cubicBezTo>
                  <a:pt x="889440" y="789357"/>
                  <a:pt x="519783" y="399417"/>
                  <a:pt x="0" y="125484"/>
                </a:cubicBezTo>
                <a:cubicBezTo>
                  <a:pt x="176852" y="0"/>
                  <a:pt x="915409" y="758294"/>
                  <a:pt x="1190858" y="10496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Полилиния 71"/>
          <p:cNvSpPr/>
          <p:nvPr/>
        </p:nvSpPr>
        <p:spPr>
          <a:xfrm rot="20424648">
            <a:off x="5504184" y="6271981"/>
            <a:ext cx="571500" cy="504825"/>
          </a:xfrm>
          <a:custGeom>
            <a:avLst/>
            <a:gdLst>
              <a:gd name="connsiteX0" fmla="*/ 0 w 1047750"/>
              <a:gd name="connsiteY0" fmla="*/ 204788 h 409575"/>
              <a:gd name="connsiteX1" fmla="*/ 333143 w 1047750"/>
              <a:gd name="connsiteY1" fmla="*/ 14056 h 409575"/>
              <a:gd name="connsiteX2" fmla="*/ 523876 w 1047750"/>
              <a:gd name="connsiteY2" fmla="*/ 1 h 409575"/>
              <a:gd name="connsiteX3" fmla="*/ 714609 w 1047750"/>
              <a:gd name="connsiteY3" fmla="*/ 14056 h 409575"/>
              <a:gd name="connsiteX4" fmla="*/ 1047751 w 1047750"/>
              <a:gd name="connsiteY4" fmla="*/ 204790 h 409575"/>
              <a:gd name="connsiteX5" fmla="*/ 714609 w 1047750"/>
              <a:gd name="connsiteY5" fmla="*/ 395523 h 409575"/>
              <a:gd name="connsiteX6" fmla="*/ 523876 w 1047750"/>
              <a:gd name="connsiteY6" fmla="*/ 409578 h 409575"/>
              <a:gd name="connsiteX7" fmla="*/ 333143 w 1047750"/>
              <a:gd name="connsiteY7" fmla="*/ 395523 h 409575"/>
              <a:gd name="connsiteX8" fmla="*/ 1 w 1047750"/>
              <a:gd name="connsiteY8" fmla="*/ 204790 h 409575"/>
              <a:gd name="connsiteX9" fmla="*/ 0 w 1047750"/>
              <a:gd name="connsiteY9" fmla="*/ 204788 h 409575"/>
              <a:gd name="connsiteX0" fmla="*/ 115419 w 1163171"/>
              <a:gd name="connsiteY0" fmla="*/ 952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115419 w 1163171"/>
              <a:gd name="connsiteY9" fmla="*/ 952495 h 1157285"/>
              <a:gd name="connsiteX0" fmla="*/ 20169 w 1163171"/>
              <a:gd name="connsiteY0" fmla="*/ 190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20169 w 1163171"/>
              <a:gd name="connsiteY9" fmla="*/ 190495 h 1157285"/>
              <a:gd name="connsiteX0" fmla="*/ 20169 w 1163170"/>
              <a:gd name="connsiteY0" fmla="*/ 190495 h 1157285"/>
              <a:gd name="connsiteX1" fmla="*/ 200912 w 1163170"/>
              <a:gd name="connsiteY1" fmla="*/ 9288 h 1157285"/>
              <a:gd name="connsiteX2" fmla="*/ 639295 w 1163170"/>
              <a:gd name="connsiteY2" fmla="*/ 747708 h 1157285"/>
              <a:gd name="connsiteX3" fmla="*/ 1163170 w 1163170"/>
              <a:gd name="connsiteY3" fmla="*/ 952497 h 1157285"/>
              <a:gd name="connsiteX4" fmla="*/ 830028 w 1163170"/>
              <a:gd name="connsiteY4" fmla="*/ 1143230 h 1157285"/>
              <a:gd name="connsiteX5" fmla="*/ 639295 w 1163170"/>
              <a:gd name="connsiteY5" fmla="*/ 1157285 h 1157285"/>
              <a:gd name="connsiteX6" fmla="*/ 448562 w 1163170"/>
              <a:gd name="connsiteY6" fmla="*/ 1143230 h 1157285"/>
              <a:gd name="connsiteX7" fmla="*/ 115420 w 1163170"/>
              <a:gd name="connsiteY7" fmla="*/ 952497 h 1157285"/>
              <a:gd name="connsiteX8" fmla="*/ 20169 w 1163170"/>
              <a:gd name="connsiteY8" fmla="*/ 190495 h 1157285"/>
              <a:gd name="connsiteX0" fmla="*/ 20169 w 1163170"/>
              <a:gd name="connsiteY0" fmla="*/ 181207 h 1147997"/>
              <a:gd name="connsiteX1" fmla="*/ 200912 w 1163170"/>
              <a:gd name="connsiteY1" fmla="*/ 0 h 1147997"/>
              <a:gd name="connsiteX2" fmla="*/ 1163170 w 1163170"/>
              <a:gd name="connsiteY2" fmla="*/ 943209 h 1147997"/>
              <a:gd name="connsiteX3" fmla="*/ 830028 w 1163170"/>
              <a:gd name="connsiteY3" fmla="*/ 1133942 h 1147997"/>
              <a:gd name="connsiteX4" fmla="*/ 639295 w 1163170"/>
              <a:gd name="connsiteY4" fmla="*/ 1147997 h 1147997"/>
              <a:gd name="connsiteX5" fmla="*/ 448562 w 1163170"/>
              <a:gd name="connsiteY5" fmla="*/ 1133942 h 1147997"/>
              <a:gd name="connsiteX6" fmla="*/ 115420 w 1163170"/>
              <a:gd name="connsiteY6" fmla="*/ 943209 h 1147997"/>
              <a:gd name="connsiteX7" fmla="*/ 20169 w 1163170"/>
              <a:gd name="connsiteY7" fmla="*/ 181207 h 1147997"/>
              <a:gd name="connsiteX0" fmla="*/ 20169 w 1236234"/>
              <a:gd name="connsiteY0" fmla="*/ 181207 h 1147997"/>
              <a:gd name="connsiteX1" fmla="*/ 200912 w 1236234"/>
              <a:gd name="connsiteY1" fmla="*/ 0 h 1147997"/>
              <a:gd name="connsiteX2" fmla="*/ 1163170 w 1236234"/>
              <a:gd name="connsiteY2" fmla="*/ 943209 h 1147997"/>
              <a:gd name="connsiteX3" fmla="*/ 639295 w 1236234"/>
              <a:gd name="connsiteY3" fmla="*/ 1147997 h 1147997"/>
              <a:gd name="connsiteX4" fmla="*/ 448562 w 1236234"/>
              <a:gd name="connsiteY4" fmla="*/ 1133942 h 1147997"/>
              <a:gd name="connsiteX5" fmla="*/ 115420 w 1236234"/>
              <a:gd name="connsiteY5" fmla="*/ 943209 h 1147997"/>
              <a:gd name="connsiteX6" fmla="*/ 20169 w 1236234"/>
              <a:gd name="connsiteY6" fmla="*/ 181207 h 1147997"/>
              <a:gd name="connsiteX0" fmla="*/ 20169 w 1204445"/>
              <a:gd name="connsiteY0" fmla="*/ 181207 h 1133942"/>
              <a:gd name="connsiteX1" fmla="*/ 200912 w 1204445"/>
              <a:gd name="connsiteY1" fmla="*/ 0 h 1133942"/>
              <a:gd name="connsiteX2" fmla="*/ 1163170 w 1204445"/>
              <a:gd name="connsiteY2" fmla="*/ 943209 h 1133942"/>
              <a:gd name="connsiteX3" fmla="*/ 448562 w 1204445"/>
              <a:gd name="connsiteY3" fmla="*/ 1133942 h 1133942"/>
              <a:gd name="connsiteX4" fmla="*/ 115420 w 1204445"/>
              <a:gd name="connsiteY4" fmla="*/ 943209 h 1133942"/>
              <a:gd name="connsiteX5" fmla="*/ 20169 w 1204445"/>
              <a:gd name="connsiteY5" fmla="*/ 181207 h 1133942"/>
              <a:gd name="connsiteX0" fmla="*/ 20169 w 1163170"/>
              <a:gd name="connsiteY0" fmla="*/ 181207 h 1100411"/>
              <a:gd name="connsiteX1" fmla="*/ 200912 w 1163170"/>
              <a:gd name="connsiteY1" fmla="*/ 0 h 1100411"/>
              <a:gd name="connsiteX2" fmla="*/ 1163170 w 1163170"/>
              <a:gd name="connsiteY2" fmla="*/ 943209 h 1100411"/>
              <a:gd name="connsiteX3" fmla="*/ 115420 w 1163170"/>
              <a:gd name="connsiteY3" fmla="*/ 943209 h 1100411"/>
              <a:gd name="connsiteX4" fmla="*/ 20169 w 1163170"/>
              <a:gd name="connsiteY4" fmla="*/ 181207 h 1100411"/>
              <a:gd name="connsiteX0" fmla="*/ 20169 w 1163170"/>
              <a:gd name="connsiteY0" fmla="*/ 181207 h 973410"/>
              <a:gd name="connsiteX1" fmla="*/ 200912 w 1163170"/>
              <a:gd name="connsiteY1" fmla="*/ 0 h 973410"/>
              <a:gd name="connsiteX2" fmla="*/ 1163170 w 1163170"/>
              <a:gd name="connsiteY2" fmla="*/ 943209 h 973410"/>
              <a:gd name="connsiteX3" fmla="*/ 20169 w 1163170"/>
              <a:gd name="connsiteY3" fmla="*/ 181207 h 973410"/>
              <a:gd name="connsiteX0" fmla="*/ 20169 w 1391770"/>
              <a:gd name="connsiteY0" fmla="*/ 181207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20169 w 1391770"/>
              <a:gd name="connsiteY3" fmla="*/ 181207 h 954360"/>
              <a:gd name="connsiteX0" fmla="*/ 58269 w 1391770"/>
              <a:gd name="connsiteY0" fmla="*/ 133582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58269 w 1391770"/>
              <a:gd name="connsiteY3" fmla="*/ 133582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24159"/>
              <a:gd name="connsiteX1" fmla="*/ 200912 w 1391770"/>
              <a:gd name="connsiteY1" fmla="*/ 0 h 924159"/>
              <a:gd name="connsiteX2" fmla="*/ 1391770 w 1391770"/>
              <a:gd name="connsiteY2" fmla="*/ 924159 h 924159"/>
              <a:gd name="connsiteX3" fmla="*/ 181099 w 1391770"/>
              <a:gd name="connsiteY3" fmla="*/ 113110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251105 w 1251105"/>
              <a:gd name="connsiteY0" fmla="*/ 924159 h 924159"/>
              <a:gd name="connsiteX1" fmla="*/ 60247 w 1251105"/>
              <a:gd name="connsiteY1" fmla="*/ 0 h 924159"/>
              <a:gd name="connsiteX2" fmla="*/ 1251105 w 1251105"/>
              <a:gd name="connsiteY2" fmla="*/ 924159 h 924159"/>
              <a:gd name="connsiteX0" fmla="*/ 1251105 w 1251105"/>
              <a:gd name="connsiteY0" fmla="*/ 1001875 h 1001875"/>
              <a:gd name="connsiteX1" fmla="*/ 60247 w 1251105"/>
              <a:gd name="connsiteY1" fmla="*/ 77716 h 1001875"/>
              <a:gd name="connsiteX2" fmla="*/ 1251105 w 1251105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49643 h 1049643"/>
              <a:gd name="connsiteX1" fmla="*/ 0 w 1190858"/>
              <a:gd name="connsiteY1" fmla="*/ 125484 h 1049643"/>
              <a:gd name="connsiteX2" fmla="*/ 1190858 w 1190858"/>
              <a:gd name="connsiteY2" fmla="*/ 1049643 h 104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858" h="1049643">
                <a:moveTo>
                  <a:pt x="1190858" y="1049643"/>
                </a:moveTo>
                <a:cubicBezTo>
                  <a:pt x="889440" y="789357"/>
                  <a:pt x="519783" y="399417"/>
                  <a:pt x="0" y="125484"/>
                </a:cubicBezTo>
                <a:cubicBezTo>
                  <a:pt x="176852" y="0"/>
                  <a:pt x="915409" y="758294"/>
                  <a:pt x="1190858" y="10496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Полилиния 72"/>
          <p:cNvSpPr/>
          <p:nvPr/>
        </p:nvSpPr>
        <p:spPr>
          <a:xfrm rot="1028900">
            <a:off x="8009757" y="3484605"/>
            <a:ext cx="1012825" cy="976312"/>
          </a:xfrm>
          <a:custGeom>
            <a:avLst/>
            <a:gdLst>
              <a:gd name="connsiteX0" fmla="*/ 0 w 1047750"/>
              <a:gd name="connsiteY0" fmla="*/ 204788 h 409575"/>
              <a:gd name="connsiteX1" fmla="*/ 333143 w 1047750"/>
              <a:gd name="connsiteY1" fmla="*/ 14056 h 409575"/>
              <a:gd name="connsiteX2" fmla="*/ 523876 w 1047750"/>
              <a:gd name="connsiteY2" fmla="*/ 1 h 409575"/>
              <a:gd name="connsiteX3" fmla="*/ 714609 w 1047750"/>
              <a:gd name="connsiteY3" fmla="*/ 14056 h 409575"/>
              <a:gd name="connsiteX4" fmla="*/ 1047751 w 1047750"/>
              <a:gd name="connsiteY4" fmla="*/ 204790 h 409575"/>
              <a:gd name="connsiteX5" fmla="*/ 714609 w 1047750"/>
              <a:gd name="connsiteY5" fmla="*/ 395523 h 409575"/>
              <a:gd name="connsiteX6" fmla="*/ 523876 w 1047750"/>
              <a:gd name="connsiteY6" fmla="*/ 409578 h 409575"/>
              <a:gd name="connsiteX7" fmla="*/ 333143 w 1047750"/>
              <a:gd name="connsiteY7" fmla="*/ 395523 h 409575"/>
              <a:gd name="connsiteX8" fmla="*/ 1 w 1047750"/>
              <a:gd name="connsiteY8" fmla="*/ 204790 h 409575"/>
              <a:gd name="connsiteX9" fmla="*/ 0 w 1047750"/>
              <a:gd name="connsiteY9" fmla="*/ 204788 h 409575"/>
              <a:gd name="connsiteX0" fmla="*/ 115419 w 1163171"/>
              <a:gd name="connsiteY0" fmla="*/ 952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115419 w 1163171"/>
              <a:gd name="connsiteY9" fmla="*/ 952495 h 1157285"/>
              <a:gd name="connsiteX0" fmla="*/ 20169 w 1163171"/>
              <a:gd name="connsiteY0" fmla="*/ 190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20169 w 1163171"/>
              <a:gd name="connsiteY9" fmla="*/ 190495 h 1157285"/>
              <a:gd name="connsiteX0" fmla="*/ 20169 w 1163170"/>
              <a:gd name="connsiteY0" fmla="*/ 190495 h 1157285"/>
              <a:gd name="connsiteX1" fmla="*/ 200912 w 1163170"/>
              <a:gd name="connsiteY1" fmla="*/ 9288 h 1157285"/>
              <a:gd name="connsiteX2" fmla="*/ 639295 w 1163170"/>
              <a:gd name="connsiteY2" fmla="*/ 747708 h 1157285"/>
              <a:gd name="connsiteX3" fmla="*/ 1163170 w 1163170"/>
              <a:gd name="connsiteY3" fmla="*/ 952497 h 1157285"/>
              <a:gd name="connsiteX4" fmla="*/ 830028 w 1163170"/>
              <a:gd name="connsiteY4" fmla="*/ 1143230 h 1157285"/>
              <a:gd name="connsiteX5" fmla="*/ 639295 w 1163170"/>
              <a:gd name="connsiteY5" fmla="*/ 1157285 h 1157285"/>
              <a:gd name="connsiteX6" fmla="*/ 448562 w 1163170"/>
              <a:gd name="connsiteY6" fmla="*/ 1143230 h 1157285"/>
              <a:gd name="connsiteX7" fmla="*/ 115420 w 1163170"/>
              <a:gd name="connsiteY7" fmla="*/ 952497 h 1157285"/>
              <a:gd name="connsiteX8" fmla="*/ 20169 w 1163170"/>
              <a:gd name="connsiteY8" fmla="*/ 190495 h 1157285"/>
              <a:gd name="connsiteX0" fmla="*/ 20169 w 1163170"/>
              <a:gd name="connsiteY0" fmla="*/ 181207 h 1147997"/>
              <a:gd name="connsiteX1" fmla="*/ 200912 w 1163170"/>
              <a:gd name="connsiteY1" fmla="*/ 0 h 1147997"/>
              <a:gd name="connsiteX2" fmla="*/ 1163170 w 1163170"/>
              <a:gd name="connsiteY2" fmla="*/ 943209 h 1147997"/>
              <a:gd name="connsiteX3" fmla="*/ 830028 w 1163170"/>
              <a:gd name="connsiteY3" fmla="*/ 1133942 h 1147997"/>
              <a:gd name="connsiteX4" fmla="*/ 639295 w 1163170"/>
              <a:gd name="connsiteY4" fmla="*/ 1147997 h 1147997"/>
              <a:gd name="connsiteX5" fmla="*/ 448562 w 1163170"/>
              <a:gd name="connsiteY5" fmla="*/ 1133942 h 1147997"/>
              <a:gd name="connsiteX6" fmla="*/ 115420 w 1163170"/>
              <a:gd name="connsiteY6" fmla="*/ 943209 h 1147997"/>
              <a:gd name="connsiteX7" fmla="*/ 20169 w 1163170"/>
              <a:gd name="connsiteY7" fmla="*/ 181207 h 1147997"/>
              <a:gd name="connsiteX0" fmla="*/ 20169 w 1236234"/>
              <a:gd name="connsiteY0" fmla="*/ 181207 h 1147997"/>
              <a:gd name="connsiteX1" fmla="*/ 200912 w 1236234"/>
              <a:gd name="connsiteY1" fmla="*/ 0 h 1147997"/>
              <a:gd name="connsiteX2" fmla="*/ 1163170 w 1236234"/>
              <a:gd name="connsiteY2" fmla="*/ 943209 h 1147997"/>
              <a:gd name="connsiteX3" fmla="*/ 639295 w 1236234"/>
              <a:gd name="connsiteY3" fmla="*/ 1147997 h 1147997"/>
              <a:gd name="connsiteX4" fmla="*/ 448562 w 1236234"/>
              <a:gd name="connsiteY4" fmla="*/ 1133942 h 1147997"/>
              <a:gd name="connsiteX5" fmla="*/ 115420 w 1236234"/>
              <a:gd name="connsiteY5" fmla="*/ 943209 h 1147997"/>
              <a:gd name="connsiteX6" fmla="*/ 20169 w 1236234"/>
              <a:gd name="connsiteY6" fmla="*/ 181207 h 1147997"/>
              <a:gd name="connsiteX0" fmla="*/ 20169 w 1204445"/>
              <a:gd name="connsiteY0" fmla="*/ 181207 h 1133942"/>
              <a:gd name="connsiteX1" fmla="*/ 200912 w 1204445"/>
              <a:gd name="connsiteY1" fmla="*/ 0 h 1133942"/>
              <a:gd name="connsiteX2" fmla="*/ 1163170 w 1204445"/>
              <a:gd name="connsiteY2" fmla="*/ 943209 h 1133942"/>
              <a:gd name="connsiteX3" fmla="*/ 448562 w 1204445"/>
              <a:gd name="connsiteY3" fmla="*/ 1133942 h 1133942"/>
              <a:gd name="connsiteX4" fmla="*/ 115420 w 1204445"/>
              <a:gd name="connsiteY4" fmla="*/ 943209 h 1133942"/>
              <a:gd name="connsiteX5" fmla="*/ 20169 w 1204445"/>
              <a:gd name="connsiteY5" fmla="*/ 181207 h 1133942"/>
              <a:gd name="connsiteX0" fmla="*/ 20169 w 1163170"/>
              <a:gd name="connsiteY0" fmla="*/ 181207 h 1100411"/>
              <a:gd name="connsiteX1" fmla="*/ 200912 w 1163170"/>
              <a:gd name="connsiteY1" fmla="*/ 0 h 1100411"/>
              <a:gd name="connsiteX2" fmla="*/ 1163170 w 1163170"/>
              <a:gd name="connsiteY2" fmla="*/ 943209 h 1100411"/>
              <a:gd name="connsiteX3" fmla="*/ 115420 w 1163170"/>
              <a:gd name="connsiteY3" fmla="*/ 943209 h 1100411"/>
              <a:gd name="connsiteX4" fmla="*/ 20169 w 1163170"/>
              <a:gd name="connsiteY4" fmla="*/ 181207 h 1100411"/>
              <a:gd name="connsiteX0" fmla="*/ 20169 w 1163170"/>
              <a:gd name="connsiteY0" fmla="*/ 181207 h 973410"/>
              <a:gd name="connsiteX1" fmla="*/ 200912 w 1163170"/>
              <a:gd name="connsiteY1" fmla="*/ 0 h 973410"/>
              <a:gd name="connsiteX2" fmla="*/ 1163170 w 1163170"/>
              <a:gd name="connsiteY2" fmla="*/ 943209 h 973410"/>
              <a:gd name="connsiteX3" fmla="*/ 20169 w 1163170"/>
              <a:gd name="connsiteY3" fmla="*/ 181207 h 973410"/>
              <a:gd name="connsiteX0" fmla="*/ 20169 w 1391770"/>
              <a:gd name="connsiteY0" fmla="*/ 181207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20169 w 1391770"/>
              <a:gd name="connsiteY3" fmla="*/ 181207 h 954360"/>
              <a:gd name="connsiteX0" fmla="*/ 58269 w 1391770"/>
              <a:gd name="connsiteY0" fmla="*/ 133582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58269 w 1391770"/>
              <a:gd name="connsiteY3" fmla="*/ 133582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24159"/>
              <a:gd name="connsiteX1" fmla="*/ 200912 w 1391770"/>
              <a:gd name="connsiteY1" fmla="*/ 0 h 924159"/>
              <a:gd name="connsiteX2" fmla="*/ 1391770 w 1391770"/>
              <a:gd name="connsiteY2" fmla="*/ 924159 h 924159"/>
              <a:gd name="connsiteX3" fmla="*/ 181099 w 1391770"/>
              <a:gd name="connsiteY3" fmla="*/ 113110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251105 w 1251105"/>
              <a:gd name="connsiteY0" fmla="*/ 924159 h 924159"/>
              <a:gd name="connsiteX1" fmla="*/ 60247 w 1251105"/>
              <a:gd name="connsiteY1" fmla="*/ 0 h 924159"/>
              <a:gd name="connsiteX2" fmla="*/ 1251105 w 1251105"/>
              <a:gd name="connsiteY2" fmla="*/ 924159 h 924159"/>
              <a:gd name="connsiteX0" fmla="*/ 1251105 w 1251105"/>
              <a:gd name="connsiteY0" fmla="*/ 1001875 h 1001875"/>
              <a:gd name="connsiteX1" fmla="*/ 60247 w 1251105"/>
              <a:gd name="connsiteY1" fmla="*/ 77716 h 1001875"/>
              <a:gd name="connsiteX2" fmla="*/ 1251105 w 1251105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49643 h 1049643"/>
              <a:gd name="connsiteX1" fmla="*/ 0 w 1190858"/>
              <a:gd name="connsiteY1" fmla="*/ 125484 h 1049643"/>
              <a:gd name="connsiteX2" fmla="*/ 1190858 w 1190858"/>
              <a:gd name="connsiteY2" fmla="*/ 1049643 h 104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858" h="1049643">
                <a:moveTo>
                  <a:pt x="1190858" y="1049643"/>
                </a:moveTo>
                <a:cubicBezTo>
                  <a:pt x="889440" y="789357"/>
                  <a:pt x="519783" y="399417"/>
                  <a:pt x="0" y="125484"/>
                </a:cubicBezTo>
                <a:cubicBezTo>
                  <a:pt x="176852" y="0"/>
                  <a:pt x="915409" y="758294"/>
                  <a:pt x="1190858" y="10496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827584" y="476672"/>
            <a:ext cx="7560840" cy="6186309"/>
          </a:xfrm>
          <a:prstGeom prst="rect">
            <a:avLst/>
          </a:prstGeom>
          <a:solidFill>
            <a:srgbClr val="FFFF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Методические  рекомендации к пособию (книге):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endParaRPr lang="ru-RU" sz="2400" dirty="0" smtClean="0"/>
          </a:p>
          <a:p>
            <a:pPr lvl="0"/>
            <a:r>
              <a:rPr lang="ru-RU" sz="2400" i="1" dirty="0" smtClean="0">
                <a:solidFill>
                  <a:schemeClr val="accent1"/>
                </a:solidFill>
              </a:rPr>
              <a:t>1. Книга  </a:t>
            </a:r>
            <a:r>
              <a:rPr lang="ru-RU" sz="2400" i="1" dirty="0" smtClean="0">
                <a:solidFill>
                  <a:schemeClr val="accent1"/>
                </a:solidFill>
              </a:rPr>
              <a:t>будет полезна муз. руководителям ДОУ, т. к. она в комплексе решает ряд образовательных, воспитательных и развивающих задач.</a:t>
            </a:r>
          </a:p>
          <a:p>
            <a:pPr lvl="0"/>
            <a:r>
              <a:rPr lang="ru-RU" sz="2400" i="1" dirty="0" smtClean="0">
                <a:solidFill>
                  <a:srgbClr val="00B050"/>
                </a:solidFill>
              </a:rPr>
              <a:t>2. Книга </a:t>
            </a:r>
            <a:r>
              <a:rPr lang="ru-RU" sz="2400" i="1" dirty="0" smtClean="0">
                <a:solidFill>
                  <a:srgbClr val="00B050"/>
                </a:solidFill>
              </a:rPr>
              <a:t>интересна в наглядной дидактической версии. </a:t>
            </a:r>
          </a:p>
          <a:p>
            <a:pPr lvl="0"/>
            <a:r>
              <a:rPr lang="ru-RU" sz="2400" i="1" dirty="0" smtClean="0">
                <a:solidFill>
                  <a:schemeClr val="accent2"/>
                </a:solidFill>
              </a:rPr>
              <a:t>3. Варьируется </a:t>
            </a:r>
            <a:r>
              <a:rPr lang="ru-RU" sz="2400" i="1" dirty="0" smtClean="0">
                <a:solidFill>
                  <a:schemeClr val="accent2"/>
                </a:solidFill>
              </a:rPr>
              <a:t>в зависимости от количества детей и цели ОД. </a:t>
            </a:r>
          </a:p>
          <a:p>
            <a:pPr lvl="0"/>
            <a:r>
              <a:rPr lang="ru-RU" sz="2400" i="1" dirty="0" smtClean="0">
                <a:solidFill>
                  <a:srgbClr val="002060"/>
                </a:solidFill>
              </a:rPr>
              <a:t>4. Соответствует </a:t>
            </a:r>
            <a:r>
              <a:rPr lang="ru-RU" sz="2400" i="1" dirty="0" smtClean="0">
                <a:solidFill>
                  <a:srgbClr val="002060"/>
                </a:solidFill>
              </a:rPr>
              <a:t>современным инновационным требованиям и технологиям в соответствии с ФГОС ДО.</a:t>
            </a:r>
          </a:p>
          <a:p>
            <a:pPr lvl="0"/>
            <a:r>
              <a:rPr lang="ru-RU" sz="2400" i="1" dirty="0" smtClean="0">
                <a:solidFill>
                  <a:schemeClr val="accent6"/>
                </a:solidFill>
              </a:rPr>
              <a:t>5. Доступна </a:t>
            </a:r>
            <a:r>
              <a:rPr lang="ru-RU" sz="2400" i="1" dirty="0" smtClean="0">
                <a:solidFill>
                  <a:schemeClr val="accent6"/>
                </a:solidFill>
              </a:rPr>
              <a:t>и понятна детям.</a:t>
            </a:r>
          </a:p>
          <a:p>
            <a:pPr lvl="0"/>
            <a:r>
              <a:rPr lang="ru-RU" sz="2400" i="1" dirty="0" smtClean="0">
                <a:solidFill>
                  <a:srgbClr val="C00000"/>
                </a:solidFill>
              </a:rPr>
              <a:t>6. Пользуется </a:t>
            </a:r>
            <a:r>
              <a:rPr lang="ru-RU" sz="2400" i="1" dirty="0" smtClean="0">
                <a:solidFill>
                  <a:srgbClr val="C00000"/>
                </a:solidFill>
              </a:rPr>
              <a:t>интересом в ОД у детей любого дошкольного возраста.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i="1" dirty="0" smtClean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10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10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10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1000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1000"/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>
            <a:grpSpLocks/>
          </p:cNvGrpSpPr>
          <p:nvPr/>
        </p:nvGrpSpPr>
        <p:grpSpPr bwMode="auto">
          <a:xfrm rot="1680918">
            <a:off x="5589610" y="55886"/>
            <a:ext cx="346075" cy="433388"/>
            <a:chOff x="4470400" y="2990850"/>
            <a:chExt cx="1485898" cy="1854200"/>
          </a:xfrm>
        </p:grpSpPr>
        <p:sp>
          <p:nvSpPr>
            <p:cNvPr id="6" name="Овал 5"/>
            <p:cNvSpPr/>
            <p:nvPr/>
          </p:nvSpPr>
          <p:spPr>
            <a:xfrm>
              <a:off x="4464129" y="4306355"/>
              <a:ext cx="1226888" cy="5365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rot="5400000" flipH="1" flipV="1">
              <a:off x="4897344" y="3781388"/>
              <a:ext cx="15825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олилиния 9"/>
            <p:cNvSpPr/>
            <p:nvPr/>
          </p:nvSpPr>
          <p:spPr>
            <a:xfrm>
              <a:off x="5631859" y="3041768"/>
              <a:ext cx="320356" cy="1100293"/>
            </a:xfrm>
            <a:custGeom>
              <a:avLst/>
              <a:gdLst>
                <a:gd name="connsiteX0" fmla="*/ 0 w 153574"/>
                <a:gd name="connsiteY0" fmla="*/ 0 h 254000"/>
                <a:gd name="connsiteX1" fmla="*/ 12700 w 153574"/>
                <a:gd name="connsiteY1" fmla="*/ 31750 h 254000"/>
                <a:gd name="connsiteX2" fmla="*/ 25400 w 153574"/>
                <a:gd name="connsiteY2" fmla="*/ 69850 h 254000"/>
                <a:gd name="connsiteX3" fmla="*/ 63500 w 153574"/>
                <a:gd name="connsiteY3" fmla="*/ 139700 h 254000"/>
                <a:gd name="connsiteX4" fmla="*/ 82550 w 153574"/>
                <a:gd name="connsiteY4" fmla="*/ 158750 h 254000"/>
                <a:gd name="connsiteX5" fmla="*/ 95250 w 153574"/>
                <a:gd name="connsiteY5" fmla="*/ 177800 h 254000"/>
                <a:gd name="connsiteX6" fmla="*/ 127000 w 153574"/>
                <a:gd name="connsiteY6" fmla="*/ 203200 h 254000"/>
                <a:gd name="connsiteX7" fmla="*/ 139700 w 153574"/>
                <a:gd name="connsiteY7" fmla="*/ 228600 h 254000"/>
                <a:gd name="connsiteX8" fmla="*/ 152400 w 153574"/>
                <a:gd name="connsiteY8" fmla="*/ 254000 h 254000"/>
                <a:gd name="connsiteX0" fmla="*/ 0 w 642524"/>
                <a:gd name="connsiteY0" fmla="*/ 0 h 406400"/>
                <a:gd name="connsiteX1" fmla="*/ 501650 w 642524"/>
                <a:gd name="connsiteY1" fmla="*/ 184150 h 406400"/>
                <a:gd name="connsiteX2" fmla="*/ 514350 w 642524"/>
                <a:gd name="connsiteY2" fmla="*/ 222250 h 406400"/>
                <a:gd name="connsiteX3" fmla="*/ 552450 w 642524"/>
                <a:gd name="connsiteY3" fmla="*/ 292100 h 406400"/>
                <a:gd name="connsiteX4" fmla="*/ 571500 w 642524"/>
                <a:gd name="connsiteY4" fmla="*/ 311150 h 406400"/>
                <a:gd name="connsiteX5" fmla="*/ 584200 w 642524"/>
                <a:gd name="connsiteY5" fmla="*/ 330200 h 406400"/>
                <a:gd name="connsiteX6" fmla="*/ 615950 w 642524"/>
                <a:gd name="connsiteY6" fmla="*/ 355600 h 406400"/>
                <a:gd name="connsiteX7" fmla="*/ 628650 w 642524"/>
                <a:gd name="connsiteY7" fmla="*/ 381000 h 406400"/>
                <a:gd name="connsiteX8" fmla="*/ 641350 w 642524"/>
                <a:gd name="connsiteY8" fmla="*/ 406400 h 406400"/>
                <a:gd name="connsiteX0" fmla="*/ 0 w 642524"/>
                <a:gd name="connsiteY0" fmla="*/ 0 h 406400"/>
                <a:gd name="connsiteX1" fmla="*/ 514350 w 642524"/>
                <a:gd name="connsiteY1" fmla="*/ 222250 h 406400"/>
                <a:gd name="connsiteX2" fmla="*/ 552450 w 642524"/>
                <a:gd name="connsiteY2" fmla="*/ 292100 h 406400"/>
                <a:gd name="connsiteX3" fmla="*/ 571500 w 642524"/>
                <a:gd name="connsiteY3" fmla="*/ 311150 h 406400"/>
                <a:gd name="connsiteX4" fmla="*/ 584200 w 642524"/>
                <a:gd name="connsiteY4" fmla="*/ 330200 h 406400"/>
                <a:gd name="connsiteX5" fmla="*/ 615950 w 642524"/>
                <a:gd name="connsiteY5" fmla="*/ 355600 h 406400"/>
                <a:gd name="connsiteX6" fmla="*/ 628650 w 642524"/>
                <a:gd name="connsiteY6" fmla="*/ 381000 h 406400"/>
                <a:gd name="connsiteX7" fmla="*/ 641350 w 642524"/>
                <a:gd name="connsiteY7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584200 w 642524"/>
                <a:gd name="connsiteY3" fmla="*/ 330200 h 406400"/>
                <a:gd name="connsiteX4" fmla="*/ 615950 w 642524"/>
                <a:gd name="connsiteY4" fmla="*/ 355600 h 406400"/>
                <a:gd name="connsiteX5" fmla="*/ 628650 w 642524"/>
                <a:gd name="connsiteY5" fmla="*/ 381000 h 406400"/>
                <a:gd name="connsiteX6" fmla="*/ 641350 w 642524"/>
                <a:gd name="connsiteY6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615950 w 642524"/>
                <a:gd name="connsiteY3" fmla="*/ 355600 h 406400"/>
                <a:gd name="connsiteX4" fmla="*/ 628650 w 642524"/>
                <a:gd name="connsiteY4" fmla="*/ 381000 h 406400"/>
                <a:gd name="connsiteX5" fmla="*/ 641350 w 642524"/>
                <a:gd name="connsiteY5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15950 w 641350"/>
                <a:gd name="connsiteY3" fmla="*/ 355600 h 406400"/>
                <a:gd name="connsiteX4" fmla="*/ 641350 w 641350"/>
                <a:gd name="connsiteY4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41350 w 641350"/>
                <a:gd name="connsiteY3" fmla="*/ 406400 h 406400"/>
                <a:gd name="connsiteX0" fmla="*/ 0 w 659342"/>
                <a:gd name="connsiteY0" fmla="*/ 0 h 406400"/>
                <a:gd name="connsiteX1" fmla="*/ 552450 w 659342"/>
                <a:gd name="connsiteY1" fmla="*/ 292100 h 406400"/>
                <a:gd name="connsiteX2" fmla="*/ 641350 w 659342"/>
                <a:gd name="connsiteY2" fmla="*/ 406400 h 406400"/>
                <a:gd name="connsiteX0" fmla="*/ 0 w 659342"/>
                <a:gd name="connsiteY0" fmla="*/ 0 h 1206500"/>
                <a:gd name="connsiteX1" fmla="*/ 552450 w 659342"/>
                <a:gd name="connsiteY1" fmla="*/ 292100 h 1206500"/>
                <a:gd name="connsiteX2" fmla="*/ 139700 w 659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00567"/>
                <a:gd name="connsiteY0" fmla="*/ 0 h 1206500"/>
                <a:gd name="connsiteX1" fmla="*/ 292100 w 300567"/>
                <a:gd name="connsiteY1" fmla="*/ 495300 h 1206500"/>
                <a:gd name="connsiteX2" fmla="*/ 139700 w 300567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31900"/>
                <a:gd name="connsiteX1" fmla="*/ 292100 w 292100"/>
                <a:gd name="connsiteY1" fmla="*/ 495300 h 1231900"/>
                <a:gd name="connsiteX2" fmla="*/ 209550 w 292100"/>
                <a:gd name="connsiteY2" fmla="*/ 1231900 h 1231900"/>
                <a:gd name="connsiteX0" fmla="*/ 2487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297921"/>
                <a:gd name="connsiteY0" fmla="*/ 0 h 1231900"/>
                <a:gd name="connsiteX1" fmla="*/ 297921 w 297921"/>
                <a:gd name="connsiteY1" fmla="*/ 660400 h 1231900"/>
                <a:gd name="connsiteX2" fmla="*/ 234421 w 297921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06388"/>
                <a:gd name="connsiteY0" fmla="*/ 0 h 1231900"/>
                <a:gd name="connsiteX1" fmla="*/ 297921 w 306388"/>
                <a:gd name="connsiteY1" fmla="*/ 660400 h 1231900"/>
                <a:gd name="connsiteX2" fmla="*/ 234421 w 306388"/>
                <a:gd name="connsiteY2" fmla="*/ 1231900 h 1231900"/>
                <a:gd name="connsiteX0" fmla="*/ 31221 w 293688"/>
                <a:gd name="connsiteY0" fmla="*/ 0 h 1231900"/>
                <a:gd name="connsiteX1" fmla="*/ 285221 w 293688"/>
                <a:gd name="connsiteY1" fmla="*/ 660400 h 1231900"/>
                <a:gd name="connsiteX2" fmla="*/ 221721 w 293688"/>
                <a:gd name="connsiteY2" fmla="*/ 1231900 h 1231900"/>
                <a:gd name="connsiteX0" fmla="*/ 43921 w 306388"/>
                <a:gd name="connsiteY0" fmla="*/ 0 h 1143000"/>
                <a:gd name="connsiteX1" fmla="*/ 297921 w 306388"/>
                <a:gd name="connsiteY1" fmla="*/ 660400 h 1143000"/>
                <a:gd name="connsiteX2" fmla="*/ 221721 w 306388"/>
                <a:gd name="connsiteY2" fmla="*/ 1143000 h 1143000"/>
                <a:gd name="connsiteX0" fmla="*/ 0 w 262467"/>
                <a:gd name="connsiteY0" fmla="*/ 0 h 1143000"/>
                <a:gd name="connsiteX1" fmla="*/ 254000 w 262467"/>
                <a:gd name="connsiteY1" fmla="*/ 660400 h 1143000"/>
                <a:gd name="connsiteX2" fmla="*/ 177800 w 262467"/>
                <a:gd name="connsiteY2" fmla="*/ 1143000 h 1143000"/>
                <a:gd name="connsiteX0" fmla="*/ 24871 w 287338"/>
                <a:gd name="connsiteY0" fmla="*/ 0 h 1130300"/>
                <a:gd name="connsiteX1" fmla="*/ 278871 w 287338"/>
                <a:gd name="connsiteY1" fmla="*/ 660400 h 1130300"/>
                <a:gd name="connsiteX2" fmla="*/ 151871 w 287338"/>
                <a:gd name="connsiteY2" fmla="*/ 1130300 h 1130300"/>
                <a:gd name="connsiteX0" fmla="*/ 82021 w 344488"/>
                <a:gd name="connsiteY0" fmla="*/ 0 h 1130300"/>
                <a:gd name="connsiteX1" fmla="*/ 336021 w 344488"/>
                <a:gd name="connsiteY1" fmla="*/ 660400 h 1130300"/>
                <a:gd name="connsiteX2" fmla="*/ 209021 w 344488"/>
                <a:gd name="connsiteY2" fmla="*/ 1130300 h 1130300"/>
                <a:gd name="connsiteX0" fmla="*/ 82021 w 395288"/>
                <a:gd name="connsiteY0" fmla="*/ 0 h 1130300"/>
                <a:gd name="connsiteX1" fmla="*/ 336021 w 395288"/>
                <a:gd name="connsiteY1" fmla="*/ 660400 h 1130300"/>
                <a:gd name="connsiteX2" fmla="*/ 209021 w 395288"/>
                <a:gd name="connsiteY2" fmla="*/ 1130300 h 1130300"/>
                <a:gd name="connsiteX0" fmla="*/ 82021 w 471488"/>
                <a:gd name="connsiteY0" fmla="*/ 0 h 1130300"/>
                <a:gd name="connsiteX1" fmla="*/ 412221 w 471488"/>
                <a:gd name="connsiteY1" fmla="*/ 647700 h 1130300"/>
                <a:gd name="connsiteX2" fmla="*/ 209021 w 4714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325438"/>
                <a:gd name="connsiteY0" fmla="*/ 0 h 1130300"/>
                <a:gd name="connsiteX1" fmla="*/ 316971 w 325438"/>
                <a:gd name="connsiteY1" fmla="*/ 641350 h 1130300"/>
                <a:gd name="connsiteX2" fmla="*/ 209021 w 325438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57188"/>
                <a:gd name="connsiteY0" fmla="*/ 0 h 1130300"/>
                <a:gd name="connsiteX1" fmla="*/ 329671 w 357188"/>
                <a:gd name="connsiteY1" fmla="*/ 635000 h 1130300"/>
                <a:gd name="connsiteX2" fmla="*/ 209021 w 357188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99483 h 1229783"/>
                <a:gd name="connsiteX1" fmla="*/ 94723 w 329671"/>
                <a:gd name="connsiteY1" fmla="*/ 105833 h 1229783"/>
                <a:gd name="connsiteX2" fmla="*/ 329671 w 329671"/>
                <a:gd name="connsiteY2" fmla="*/ 734483 h 1229783"/>
                <a:gd name="connsiteX3" fmla="*/ 209021 w 329671"/>
                <a:gd name="connsiteY3" fmla="*/ 1229783 h 1229783"/>
                <a:gd name="connsiteX0" fmla="*/ 69321 w 550865"/>
                <a:gd name="connsiteY0" fmla="*/ 99483 h 1229783"/>
                <a:gd name="connsiteX1" fmla="*/ 94723 w 550865"/>
                <a:gd name="connsiteY1" fmla="*/ 105833 h 1229783"/>
                <a:gd name="connsiteX2" fmla="*/ 329671 w 550865"/>
                <a:gd name="connsiteY2" fmla="*/ 734483 h 1229783"/>
                <a:gd name="connsiteX3" fmla="*/ 209021 w 550865"/>
                <a:gd name="connsiteY3" fmla="*/ 1229783 h 1229783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0960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321" h="1104900">
                  <a:moveTo>
                    <a:pt x="56621" y="0"/>
                  </a:moveTo>
                  <a:cubicBezTo>
                    <a:pt x="110861" y="398992"/>
                    <a:pt x="280988" y="249767"/>
                    <a:pt x="323321" y="495300"/>
                  </a:cubicBezTo>
                  <a:cubicBezTo>
                    <a:pt x="265113" y="842433"/>
                    <a:pt x="0" y="788988"/>
                    <a:pt x="189971" y="11049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19"/>
          <p:cNvGrpSpPr>
            <a:grpSpLocks/>
          </p:cNvGrpSpPr>
          <p:nvPr/>
        </p:nvGrpSpPr>
        <p:grpSpPr bwMode="auto">
          <a:xfrm rot="702034">
            <a:off x="328613" y="266700"/>
            <a:ext cx="695325" cy="773113"/>
            <a:chOff x="5918200" y="3924300"/>
            <a:chExt cx="2355850" cy="2393950"/>
          </a:xfrm>
        </p:grpSpPr>
        <p:sp>
          <p:nvSpPr>
            <p:cNvPr id="13" name="Овал 12"/>
            <p:cNvSpPr/>
            <p:nvPr/>
          </p:nvSpPr>
          <p:spPr>
            <a:xfrm>
              <a:off x="5916737" y="5236693"/>
              <a:ext cx="1226333" cy="5407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6344382" y="4714674"/>
              <a:ext cx="158285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Овал 15"/>
            <p:cNvSpPr/>
            <p:nvPr/>
          </p:nvSpPr>
          <p:spPr>
            <a:xfrm>
              <a:off x="7044192" y="5776297"/>
              <a:ext cx="1226333" cy="5407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rot="5400000" flipH="1" flipV="1">
              <a:off x="7473754" y="5251870"/>
              <a:ext cx="15779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олилиния 17"/>
            <p:cNvSpPr/>
            <p:nvPr/>
          </p:nvSpPr>
          <p:spPr>
            <a:xfrm>
              <a:off x="7141565" y="3938193"/>
              <a:ext cx="1118760" cy="771764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" name="Группа 24"/>
          <p:cNvGrpSpPr>
            <a:grpSpLocks/>
          </p:cNvGrpSpPr>
          <p:nvPr/>
        </p:nvGrpSpPr>
        <p:grpSpPr bwMode="auto">
          <a:xfrm rot="1096009">
            <a:off x="4908261" y="6120442"/>
            <a:ext cx="228600" cy="344488"/>
            <a:chOff x="4717550" y="1984750"/>
            <a:chExt cx="1225550" cy="1854200"/>
          </a:xfrm>
        </p:grpSpPr>
        <p:sp>
          <p:nvSpPr>
            <p:cNvPr id="22" name="Овал 21"/>
            <p:cNvSpPr/>
            <p:nvPr/>
          </p:nvSpPr>
          <p:spPr>
            <a:xfrm>
              <a:off x="4710238" y="3301978"/>
              <a:ext cx="1225550" cy="5383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 rot="5400000" flipH="1" flipV="1">
              <a:off x="5140510" y="2775817"/>
              <a:ext cx="15807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9"/>
          <p:cNvGrpSpPr>
            <a:grpSpLocks/>
          </p:cNvGrpSpPr>
          <p:nvPr/>
        </p:nvGrpSpPr>
        <p:grpSpPr bwMode="auto">
          <a:xfrm>
            <a:off x="7308304" y="188641"/>
            <a:ext cx="1440159" cy="1080119"/>
            <a:chOff x="5918200" y="3924300"/>
            <a:chExt cx="2355850" cy="2393950"/>
          </a:xfrm>
        </p:grpSpPr>
        <p:sp>
          <p:nvSpPr>
            <p:cNvPr id="43" name="Овал 42"/>
            <p:cNvSpPr/>
            <p:nvPr/>
          </p:nvSpPr>
          <p:spPr>
            <a:xfrm>
              <a:off x="5918200" y="5240973"/>
              <a:ext cx="1227695" cy="53864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 rot="5400000" flipH="1" flipV="1">
              <a:off x="6347926" y="4715636"/>
              <a:ext cx="15826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Овал 44"/>
            <p:cNvSpPr/>
            <p:nvPr/>
          </p:nvSpPr>
          <p:spPr>
            <a:xfrm>
              <a:off x="7046355" y="5779613"/>
              <a:ext cx="1227695" cy="5386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 rot="5400000" flipH="1" flipV="1">
              <a:off x="7476080" y="5254276"/>
              <a:ext cx="15826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Полилиния 46"/>
            <p:cNvSpPr/>
            <p:nvPr/>
          </p:nvSpPr>
          <p:spPr>
            <a:xfrm>
              <a:off x="7145895" y="3937600"/>
              <a:ext cx="1114882" cy="771384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" name="Группа 10"/>
          <p:cNvGrpSpPr>
            <a:grpSpLocks/>
          </p:cNvGrpSpPr>
          <p:nvPr/>
        </p:nvGrpSpPr>
        <p:grpSpPr bwMode="auto">
          <a:xfrm rot="-1622672">
            <a:off x="2133984" y="5673784"/>
            <a:ext cx="487071" cy="478985"/>
            <a:chOff x="4470400" y="2990850"/>
            <a:chExt cx="1485898" cy="1854200"/>
          </a:xfrm>
        </p:grpSpPr>
        <p:sp>
          <p:nvSpPr>
            <p:cNvPr id="49" name="Овал 48"/>
            <p:cNvSpPr/>
            <p:nvPr/>
          </p:nvSpPr>
          <p:spPr>
            <a:xfrm>
              <a:off x="4469396" y="4307728"/>
              <a:ext cx="1226888" cy="53656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 rot="5400000" flipH="1" flipV="1">
              <a:off x="4898794" y="3779160"/>
              <a:ext cx="15825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Полилиния 50"/>
            <p:cNvSpPr/>
            <p:nvPr/>
          </p:nvSpPr>
          <p:spPr>
            <a:xfrm>
              <a:off x="5633633" y="3033957"/>
              <a:ext cx="320356" cy="1100293"/>
            </a:xfrm>
            <a:custGeom>
              <a:avLst/>
              <a:gdLst>
                <a:gd name="connsiteX0" fmla="*/ 0 w 153574"/>
                <a:gd name="connsiteY0" fmla="*/ 0 h 254000"/>
                <a:gd name="connsiteX1" fmla="*/ 12700 w 153574"/>
                <a:gd name="connsiteY1" fmla="*/ 31750 h 254000"/>
                <a:gd name="connsiteX2" fmla="*/ 25400 w 153574"/>
                <a:gd name="connsiteY2" fmla="*/ 69850 h 254000"/>
                <a:gd name="connsiteX3" fmla="*/ 63500 w 153574"/>
                <a:gd name="connsiteY3" fmla="*/ 139700 h 254000"/>
                <a:gd name="connsiteX4" fmla="*/ 82550 w 153574"/>
                <a:gd name="connsiteY4" fmla="*/ 158750 h 254000"/>
                <a:gd name="connsiteX5" fmla="*/ 95250 w 153574"/>
                <a:gd name="connsiteY5" fmla="*/ 177800 h 254000"/>
                <a:gd name="connsiteX6" fmla="*/ 127000 w 153574"/>
                <a:gd name="connsiteY6" fmla="*/ 203200 h 254000"/>
                <a:gd name="connsiteX7" fmla="*/ 139700 w 153574"/>
                <a:gd name="connsiteY7" fmla="*/ 228600 h 254000"/>
                <a:gd name="connsiteX8" fmla="*/ 152400 w 153574"/>
                <a:gd name="connsiteY8" fmla="*/ 254000 h 254000"/>
                <a:gd name="connsiteX0" fmla="*/ 0 w 642524"/>
                <a:gd name="connsiteY0" fmla="*/ 0 h 406400"/>
                <a:gd name="connsiteX1" fmla="*/ 501650 w 642524"/>
                <a:gd name="connsiteY1" fmla="*/ 184150 h 406400"/>
                <a:gd name="connsiteX2" fmla="*/ 514350 w 642524"/>
                <a:gd name="connsiteY2" fmla="*/ 222250 h 406400"/>
                <a:gd name="connsiteX3" fmla="*/ 552450 w 642524"/>
                <a:gd name="connsiteY3" fmla="*/ 292100 h 406400"/>
                <a:gd name="connsiteX4" fmla="*/ 571500 w 642524"/>
                <a:gd name="connsiteY4" fmla="*/ 311150 h 406400"/>
                <a:gd name="connsiteX5" fmla="*/ 584200 w 642524"/>
                <a:gd name="connsiteY5" fmla="*/ 330200 h 406400"/>
                <a:gd name="connsiteX6" fmla="*/ 615950 w 642524"/>
                <a:gd name="connsiteY6" fmla="*/ 355600 h 406400"/>
                <a:gd name="connsiteX7" fmla="*/ 628650 w 642524"/>
                <a:gd name="connsiteY7" fmla="*/ 381000 h 406400"/>
                <a:gd name="connsiteX8" fmla="*/ 641350 w 642524"/>
                <a:gd name="connsiteY8" fmla="*/ 406400 h 406400"/>
                <a:gd name="connsiteX0" fmla="*/ 0 w 642524"/>
                <a:gd name="connsiteY0" fmla="*/ 0 h 406400"/>
                <a:gd name="connsiteX1" fmla="*/ 514350 w 642524"/>
                <a:gd name="connsiteY1" fmla="*/ 222250 h 406400"/>
                <a:gd name="connsiteX2" fmla="*/ 552450 w 642524"/>
                <a:gd name="connsiteY2" fmla="*/ 292100 h 406400"/>
                <a:gd name="connsiteX3" fmla="*/ 571500 w 642524"/>
                <a:gd name="connsiteY3" fmla="*/ 311150 h 406400"/>
                <a:gd name="connsiteX4" fmla="*/ 584200 w 642524"/>
                <a:gd name="connsiteY4" fmla="*/ 330200 h 406400"/>
                <a:gd name="connsiteX5" fmla="*/ 615950 w 642524"/>
                <a:gd name="connsiteY5" fmla="*/ 355600 h 406400"/>
                <a:gd name="connsiteX6" fmla="*/ 628650 w 642524"/>
                <a:gd name="connsiteY6" fmla="*/ 381000 h 406400"/>
                <a:gd name="connsiteX7" fmla="*/ 641350 w 642524"/>
                <a:gd name="connsiteY7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584200 w 642524"/>
                <a:gd name="connsiteY3" fmla="*/ 330200 h 406400"/>
                <a:gd name="connsiteX4" fmla="*/ 615950 w 642524"/>
                <a:gd name="connsiteY4" fmla="*/ 355600 h 406400"/>
                <a:gd name="connsiteX5" fmla="*/ 628650 w 642524"/>
                <a:gd name="connsiteY5" fmla="*/ 381000 h 406400"/>
                <a:gd name="connsiteX6" fmla="*/ 641350 w 642524"/>
                <a:gd name="connsiteY6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615950 w 642524"/>
                <a:gd name="connsiteY3" fmla="*/ 355600 h 406400"/>
                <a:gd name="connsiteX4" fmla="*/ 628650 w 642524"/>
                <a:gd name="connsiteY4" fmla="*/ 381000 h 406400"/>
                <a:gd name="connsiteX5" fmla="*/ 641350 w 642524"/>
                <a:gd name="connsiteY5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15950 w 641350"/>
                <a:gd name="connsiteY3" fmla="*/ 355600 h 406400"/>
                <a:gd name="connsiteX4" fmla="*/ 641350 w 641350"/>
                <a:gd name="connsiteY4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41350 w 641350"/>
                <a:gd name="connsiteY3" fmla="*/ 406400 h 406400"/>
                <a:gd name="connsiteX0" fmla="*/ 0 w 659342"/>
                <a:gd name="connsiteY0" fmla="*/ 0 h 406400"/>
                <a:gd name="connsiteX1" fmla="*/ 552450 w 659342"/>
                <a:gd name="connsiteY1" fmla="*/ 292100 h 406400"/>
                <a:gd name="connsiteX2" fmla="*/ 641350 w 659342"/>
                <a:gd name="connsiteY2" fmla="*/ 406400 h 406400"/>
                <a:gd name="connsiteX0" fmla="*/ 0 w 659342"/>
                <a:gd name="connsiteY0" fmla="*/ 0 h 1206500"/>
                <a:gd name="connsiteX1" fmla="*/ 552450 w 659342"/>
                <a:gd name="connsiteY1" fmla="*/ 292100 h 1206500"/>
                <a:gd name="connsiteX2" fmla="*/ 139700 w 659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00567"/>
                <a:gd name="connsiteY0" fmla="*/ 0 h 1206500"/>
                <a:gd name="connsiteX1" fmla="*/ 292100 w 300567"/>
                <a:gd name="connsiteY1" fmla="*/ 495300 h 1206500"/>
                <a:gd name="connsiteX2" fmla="*/ 139700 w 300567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31900"/>
                <a:gd name="connsiteX1" fmla="*/ 292100 w 292100"/>
                <a:gd name="connsiteY1" fmla="*/ 495300 h 1231900"/>
                <a:gd name="connsiteX2" fmla="*/ 209550 w 292100"/>
                <a:gd name="connsiteY2" fmla="*/ 1231900 h 1231900"/>
                <a:gd name="connsiteX0" fmla="*/ 2487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297921"/>
                <a:gd name="connsiteY0" fmla="*/ 0 h 1231900"/>
                <a:gd name="connsiteX1" fmla="*/ 297921 w 297921"/>
                <a:gd name="connsiteY1" fmla="*/ 660400 h 1231900"/>
                <a:gd name="connsiteX2" fmla="*/ 234421 w 297921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06388"/>
                <a:gd name="connsiteY0" fmla="*/ 0 h 1231900"/>
                <a:gd name="connsiteX1" fmla="*/ 297921 w 306388"/>
                <a:gd name="connsiteY1" fmla="*/ 660400 h 1231900"/>
                <a:gd name="connsiteX2" fmla="*/ 234421 w 306388"/>
                <a:gd name="connsiteY2" fmla="*/ 1231900 h 1231900"/>
                <a:gd name="connsiteX0" fmla="*/ 31221 w 293688"/>
                <a:gd name="connsiteY0" fmla="*/ 0 h 1231900"/>
                <a:gd name="connsiteX1" fmla="*/ 285221 w 293688"/>
                <a:gd name="connsiteY1" fmla="*/ 660400 h 1231900"/>
                <a:gd name="connsiteX2" fmla="*/ 221721 w 293688"/>
                <a:gd name="connsiteY2" fmla="*/ 1231900 h 1231900"/>
                <a:gd name="connsiteX0" fmla="*/ 43921 w 306388"/>
                <a:gd name="connsiteY0" fmla="*/ 0 h 1143000"/>
                <a:gd name="connsiteX1" fmla="*/ 297921 w 306388"/>
                <a:gd name="connsiteY1" fmla="*/ 660400 h 1143000"/>
                <a:gd name="connsiteX2" fmla="*/ 221721 w 306388"/>
                <a:gd name="connsiteY2" fmla="*/ 1143000 h 1143000"/>
                <a:gd name="connsiteX0" fmla="*/ 0 w 262467"/>
                <a:gd name="connsiteY0" fmla="*/ 0 h 1143000"/>
                <a:gd name="connsiteX1" fmla="*/ 254000 w 262467"/>
                <a:gd name="connsiteY1" fmla="*/ 660400 h 1143000"/>
                <a:gd name="connsiteX2" fmla="*/ 177800 w 262467"/>
                <a:gd name="connsiteY2" fmla="*/ 1143000 h 1143000"/>
                <a:gd name="connsiteX0" fmla="*/ 24871 w 287338"/>
                <a:gd name="connsiteY0" fmla="*/ 0 h 1130300"/>
                <a:gd name="connsiteX1" fmla="*/ 278871 w 287338"/>
                <a:gd name="connsiteY1" fmla="*/ 660400 h 1130300"/>
                <a:gd name="connsiteX2" fmla="*/ 151871 w 287338"/>
                <a:gd name="connsiteY2" fmla="*/ 1130300 h 1130300"/>
                <a:gd name="connsiteX0" fmla="*/ 82021 w 344488"/>
                <a:gd name="connsiteY0" fmla="*/ 0 h 1130300"/>
                <a:gd name="connsiteX1" fmla="*/ 336021 w 344488"/>
                <a:gd name="connsiteY1" fmla="*/ 660400 h 1130300"/>
                <a:gd name="connsiteX2" fmla="*/ 209021 w 344488"/>
                <a:gd name="connsiteY2" fmla="*/ 1130300 h 1130300"/>
                <a:gd name="connsiteX0" fmla="*/ 82021 w 395288"/>
                <a:gd name="connsiteY0" fmla="*/ 0 h 1130300"/>
                <a:gd name="connsiteX1" fmla="*/ 336021 w 395288"/>
                <a:gd name="connsiteY1" fmla="*/ 660400 h 1130300"/>
                <a:gd name="connsiteX2" fmla="*/ 209021 w 395288"/>
                <a:gd name="connsiteY2" fmla="*/ 1130300 h 1130300"/>
                <a:gd name="connsiteX0" fmla="*/ 82021 w 471488"/>
                <a:gd name="connsiteY0" fmla="*/ 0 h 1130300"/>
                <a:gd name="connsiteX1" fmla="*/ 412221 w 471488"/>
                <a:gd name="connsiteY1" fmla="*/ 647700 h 1130300"/>
                <a:gd name="connsiteX2" fmla="*/ 209021 w 4714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325438"/>
                <a:gd name="connsiteY0" fmla="*/ 0 h 1130300"/>
                <a:gd name="connsiteX1" fmla="*/ 316971 w 325438"/>
                <a:gd name="connsiteY1" fmla="*/ 641350 h 1130300"/>
                <a:gd name="connsiteX2" fmla="*/ 209021 w 325438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57188"/>
                <a:gd name="connsiteY0" fmla="*/ 0 h 1130300"/>
                <a:gd name="connsiteX1" fmla="*/ 329671 w 357188"/>
                <a:gd name="connsiteY1" fmla="*/ 635000 h 1130300"/>
                <a:gd name="connsiteX2" fmla="*/ 209021 w 357188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99483 h 1229783"/>
                <a:gd name="connsiteX1" fmla="*/ 94723 w 329671"/>
                <a:gd name="connsiteY1" fmla="*/ 105833 h 1229783"/>
                <a:gd name="connsiteX2" fmla="*/ 329671 w 329671"/>
                <a:gd name="connsiteY2" fmla="*/ 734483 h 1229783"/>
                <a:gd name="connsiteX3" fmla="*/ 209021 w 329671"/>
                <a:gd name="connsiteY3" fmla="*/ 1229783 h 1229783"/>
                <a:gd name="connsiteX0" fmla="*/ 69321 w 550865"/>
                <a:gd name="connsiteY0" fmla="*/ 99483 h 1229783"/>
                <a:gd name="connsiteX1" fmla="*/ 94723 w 550865"/>
                <a:gd name="connsiteY1" fmla="*/ 105833 h 1229783"/>
                <a:gd name="connsiteX2" fmla="*/ 329671 w 550865"/>
                <a:gd name="connsiteY2" fmla="*/ 734483 h 1229783"/>
                <a:gd name="connsiteX3" fmla="*/ 209021 w 550865"/>
                <a:gd name="connsiteY3" fmla="*/ 1229783 h 1229783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0960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321" h="1104900">
                  <a:moveTo>
                    <a:pt x="56621" y="0"/>
                  </a:moveTo>
                  <a:cubicBezTo>
                    <a:pt x="110861" y="398992"/>
                    <a:pt x="280988" y="249767"/>
                    <a:pt x="323321" y="495300"/>
                  </a:cubicBezTo>
                  <a:cubicBezTo>
                    <a:pt x="265113" y="842433"/>
                    <a:pt x="0" y="788988"/>
                    <a:pt x="189971" y="11049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" name="Группа 10"/>
          <p:cNvGrpSpPr>
            <a:grpSpLocks/>
          </p:cNvGrpSpPr>
          <p:nvPr/>
        </p:nvGrpSpPr>
        <p:grpSpPr bwMode="auto">
          <a:xfrm rot="-914345">
            <a:off x="50873" y="2458751"/>
            <a:ext cx="346075" cy="433388"/>
            <a:chOff x="4470400" y="2990850"/>
            <a:chExt cx="1485898" cy="1854200"/>
          </a:xfrm>
        </p:grpSpPr>
        <p:sp>
          <p:nvSpPr>
            <p:cNvPr id="53" name="Овал 52"/>
            <p:cNvSpPr/>
            <p:nvPr/>
          </p:nvSpPr>
          <p:spPr>
            <a:xfrm>
              <a:off x="4470365" y="4304371"/>
              <a:ext cx="1226888" cy="5365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 rot="5400000" flipH="1" flipV="1">
              <a:off x="4897901" y="3779616"/>
              <a:ext cx="15825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Полилиния 54"/>
            <p:cNvSpPr/>
            <p:nvPr/>
          </p:nvSpPr>
          <p:spPr>
            <a:xfrm>
              <a:off x="5634743" y="3036435"/>
              <a:ext cx="320356" cy="1100293"/>
            </a:xfrm>
            <a:custGeom>
              <a:avLst/>
              <a:gdLst>
                <a:gd name="connsiteX0" fmla="*/ 0 w 153574"/>
                <a:gd name="connsiteY0" fmla="*/ 0 h 254000"/>
                <a:gd name="connsiteX1" fmla="*/ 12700 w 153574"/>
                <a:gd name="connsiteY1" fmla="*/ 31750 h 254000"/>
                <a:gd name="connsiteX2" fmla="*/ 25400 w 153574"/>
                <a:gd name="connsiteY2" fmla="*/ 69850 h 254000"/>
                <a:gd name="connsiteX3" fmla="*/ 63500 w 153574"/>
                <a:gd name="connsiteY3" fmla="*/ 139700 h 254000"/>
                <a:gd name="connsiteX4" fmla="*/ 82550 w 153574"/>
                <a:gd name="connsiteY4" fmla="*/ 158750 h 254000"/>
                <a:gd name="connsiteX5" fmla="*/ 95250 w 153574"/>
                <a:gd name="connsiteY5" fmla="*/ 177800 h 254000"/>
                <a:gd name="connsiteX6" fmla="*/ 127000 w 153574"/>
                <a:gd name="connsiteY6" fmla="*/ 203200 h 254000"/>
                <a:gd name="connsiteX7" fmla="*/ 139700 w 153574"/>
                <a:gd name="connsiteY7" fmla="*/ 228600 h 254000"/>
                <a:gd name="connsiteX8" fmla="*/ 152400 w 153574"/>
                <a:gd name="connsiteY8" fmla="*/ 254000 h 254000"/>
                <a:gd name="connsiteX0" fmla="*/ 0 w 642524"/>
                <a:gd name="connsiteY0" fmla="*/ 0 h 406400"/>
                <a:gd name="connsiteX1" fmla="*/ 501650 w 642524"/>
                <a:gd name="connsiteY1" fmla="*/ 184150 h 406400"/>
                <a:gd name="connsiteX2" fmla="*/ 514350 w 642524"/>
                <a:gd name="connsiteY2" fmla="*/ 222250 h 406400"/>
                <a:gd name="connsiteX3" fmla="*/ 552450 w 642524"/>
                <a:gd name="connsiteY3" fmla="*/ 292100 h 406400"/>
                <a:gd name="connsiteX4" fmla="*/ 571500 w 642524"/>
                <a:gd name="connsiteY4" fmla="*/ 311150 h 406400"/>
                <a:gd name="connsiteX5" fmla="*/ 584200 w 642524"/>
                <a:gd name="connsiteY5" fmla="*/ 330200 h 406400"/>
                <a:gd name="connsiteX6" fmla="*/ 615950 w 642524"/>
                <a:gd name="connsiteY6" fmla="*/ 355600 h 406400"/>
                <a:gd name="connsiteX7" fmla="*/ 628650 w 642524"/>
                <a:gd name="connsiteY7" fmla="*/ 381000 h 406400"/>
                <a:gd name="connsiteX8" fmla="*/ 641350 w 642524"/>
                <a:gd name="connsiteY8" fmla="*/ 406400 h 406400"/>
                <a:gd name="connsiteX0" fmla="*/ 0 w 642524"/>
                <a:gd name="connsiteY0" fmla="*/ 0 h 406400"/>
                <a:gd name="connsiteX1" fmla="*/ 514350 w 642524"/>
                <a:gd name="connsiteY1" fmla="*/ 222250 h 406400"/>
                <a:gd name="connsiteX2" fmla="*/ 552450 w 642524"/>
                <a:gd name="connsiteY2" fmla="*/ 292100 h 406400"/>
                <a:gd name="connsiteX3" fmla="*/ 571500 w 642524"/>
                <a:gd name="connsiteY3" fmla="*/ 311150 h 406400"/>
                <a:gd name="connsiteX4" fmla="*/ 584200 w 642524"/>
                <a:gd name="connsiteY4" fmla="*/ 330200 h 406400"/>
                <a:gd name="connsiteX5" fmla="*/ 615950 w 642524"/>
                <a:gd name="connsiteY5" fmla="*/ 355600 h 406400"/>
                <a:gd name="connsiteX6" fmla="*/ 628650 w 642524"/>
                <a:gd name="connsiteY6" fmla="*/ 381000 h 406400"/>
                <a:gd name="connsiteX7" fmla="*/ 641350 w 642524"/>
                <a:gd name="connsiteY7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584200 w 642524"/>
                <a:gd name="connsiteY3" fmla="*/ 330200 h 406400"/>
                <a:gd name="connsiteX4" fmla="*/ 615950 w 642524"/>
                <a:gd name="connsiteY4" fmla="*/ 355600 h 406400"/>
                <a:gd name="connsiteX5" fmla="*/ 628650 w 642524"/>
                <a:gd name="connsiteY5" fmla="*/ 381000 h 406400"/>
                <a:gd name="connsiteX6" fmla="*/ 641350 w 642524"/>
                <a:gd name="connsiteY6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615950 w 642524"/>
                <a:gd name="connsiteY3" fmla="*/ 355600 h 406400"/>
                <a:gd name="connsiteX4" fmla="*/ 628650 w 642524"/>
                <a:gd name="connsiteY4" fmla="*/ 381000 h 406400"/>
                <a:gd name="connsiteX5" fmla="*/ 641350 w 642524"/>
                <a:gd name="connsiteY5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15950 w 641350"/>
                <a:gd name="connsiteY3" fmla="*/ 355600 h 406400"/>
                <a:gd name="connsiteX4" fmla="*/ 641350 w 641350"/>
                <a:gd name="connsiteY4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41350 w 641350"/>
                <a:gd name="connsiteY3" fmla="*/ 406400 h 406400"/>
                <a:gd name="connsiteX0" fmla="*/ 0 w 659342"/>
                <a:gd name="connsiteY0" fmla="*/ 0 h 406400"/>
                <a:gd name="connsiteX1" fmla="*/ 552450 w 659342"/>
                <a:gd name="connsiteY1" fmla="*/ 292100 h 406400"/>
                <a:gd name="connsiteX2" fmla="*/ 641350 w 659342"/>
                <a:gd name="connsiteY2" fmla="*/ 406400 h 406400"/>
                <a:gd name="connsiteX0" fmla="*/ 0 w 659342"/>
                <a:gd name="connsiteY0" fmla="*/ 0 h 1206500"/>
                <a:gd name="connsiteX1" fmla="*/ 552450 w 659342"/>
                <a:gd name="connsiteY1" fmla="*/ 292100 h 1206500"/>
                <a:gd name="connsiteX2" fmla="*/ 139700 w 659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00567"/>
                <a:gd name="connsiteY0" fmla="*/ 0 h 1206500"/>
                <a:gd name="connsiteX1" fmla="*/ 292100 w 300567"/>
                <a:gd name="connsiteY1" fmla="*/ 495300 h 1206500"/>
                <a:gd name="connsiteX2" fmla="*/ 139700 w 300567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31900"/>
                <a:gd name="connsiteX1" fmla="*/ 292100 w 292100"/>
                <a:gd name="connsiteY1" fmla="*/ 495300 h 1231900"/>
                <a:gd name="connsiteX2" fmla="*/ 209550 w 292100"/>
                <a:gd name="connsiteY2" fmla="*/ 1231900 h 1231900"/>
                <a:gd name="connsiteX0" fmla="*/ 2487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297921"/>
                <a:gd name="connsiteY0" fmla="*/ 0 h 1231900"/>
                <a:gd name="connsiteX1" fmla="*/ 297921 w 297921"/>
                <a:gd name="connsiteY1" fmla="*/ 660400 h 1231900"/>
                <a:gd name="connsiteX2" fmla="*/ 234421 w 297921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06388"/>
                <a:gd name="connsiteY0" fmla="*/ 0 h 1231900"/>
                <a:gd name="connsiteX1" fmla="*/ 297921 w 306388"/>
                <a:gd name="connsiteY1" fmla="*/ 660400 h 1231900"/>
                <a:gd name="connsiteX2" fmla="*/ 234421 w 306388"/>
                <a:gd name="connsiteY2" fmla="*/ 1231900 h 1231900"/>
                <a:gd name="connsiteX0" fmla="*/ 31221 w 293688"/>
                <a:gd name="connsiteY0" fmla="*/ 0 h 1231900"/>
                <a:gd name="connsiteX1" fmla="*/ 285221 w 293688"/>
                <a:gd name="connsiteY1" fmla="*/ 660400 h 1231900"/>
                <a:gd name="connsiteX2" fmla="*/ 221721 w 293688"/>
                <a:gd name="connsiteY2" fmla="*/ 1231900 h 1231900"/>
                <a:gd name="connsiteX0" fmla="*/ 43921 w 306388"/>
                <a:gd name="connsiteY0" fmla="*/ 0 h 1143000"/>
                <a:gd name="connsiteX1" fmla="*/ 297921 w 306388"/>
                <a:gd name="connsiteY1" fmla="*/ 660400 h 1143000"/>
                <a:gd name="connsiteX2" fmla="*/ 221721 w 306388"/>
                <a:gd name="connsiteY2" fmla="*/ 1143000 h 1143000"/>
                <a:gd name="connsiteX0" fmla="*/ 0 w 262467"/>
                <a:gd name="connsiteY0" fmla="*/ 0 h 1143000"/>
                <a:gd name="connsiteX1" fmla="*/ 254000 w 262467"/>
                <a:gd name="connsiteY1" fmla="*/ 660400 h 1143000"/>
                <a:gd name="connsiteX2" fmla="*/ 177800 w 262467"/>
                <a:gd name="connsiteY2" fmla="*/ 1143000 h 1143000"/>
                <a:gd name="connsiteX0" fmla="*/ 24871 w 287338"/>
                <a:gd name="connsiteY0" fmla="*/ 0 h 1130300"/>
                <a:gd name="connsiteX1" fmla="*/ 278871 w 287338"/>
                <a:gd name="connsiteY1" fmla="*/ 660400 h 1130300"/>
                <a:gd name="connsiteX2" fmla="*/ 151871 w 287338"/>
                <a:gd name="connsiteY2" fmla="*/ 1130300 h 1130300"/>
                <a:gd name="connsiteX0" fmla="*/ 82021 w 344488"/>
                <a:gd name="connsiteY0" fmla="*/ 0 h 1130300"/>
                <a:gd name="connsiteX1" fmla="*/ 336021 w 344488"/>
                <a:gd name="connsiteY1" fmla="*/ 660400 h 1130300"/>
                <a:gd name="connsiteX2" fmla="*/ 209021 w 344488"/>
                <a:gd name="connsiteY2" fmla="*/ 1130300 h 1130300"/>
                <a:gd name="connsiteX0" fmla="*/ 82021 w 395288"/>
                <a:gd name="connsiteY0" fmla="*/ 0 h 1130300"/>
                <a:gd name="connsiteX1" fmla="*/ 336021 w 395288"/>
                <a:gd name="connsiteY1" fmla="*/ 660400 h 1130300"/>
                <a:gd name="connsiteX2" fmla="*/ 209021 w 395288"/>
                <a:gd name="connsiteY2" fmla="*/ 1130300 h 1130300"/>
                <a:gd name="connsiteX0" fmla="*/ 82021 w 471488"/>
                <a:gd name="connsiteY0" fmla="*/ 0 h 1130300"/>
                <a:gd name="connsiteX1" fmla="*/ 412221 w 471488"/>
                <a:gd name="connsiteY1" fmla="*/ 647700 h 1130300"/>
                <a:gd name="connsiteX2" fmla="*/ 209021 w 4714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325438"/>
                <a:gd name="connsiteY0" fmla="*/ 0 h 1130300"/>
                <a:gd name="connsiteX1" fmla="*/ 316971 w 325438"/>
                <a:gd name="connsiteY1" fmla="*/ 641350 h 1130300"/>
                <a:gd name="connsiteX2" fmla="*/ 209021 w 325438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57188"/>
                <a:gd name="connsiteY0" fmla="*/ 0 h 1130300"/>
                <a:gd name="connsiteX1" fmla="*/ 329671 w 357188"/>
                <a:gd name="connsiteY1" fmla="*/ 635000 h 1130300"/>
                <a:gd name="connsiteX2" fmla="*/ 209021 w 357188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99483 h 1229783"/>
                <a:gd name="connsiteX1" fmla="*/ 94723 w 329671"/>
                <a:gd name="connsiteY1" fmla="*/ 105833 h 1229783"/>
                <a:gd name="connsiteX2" fmla="*/ 329671 w 329671"/>
                <a:gd name="connsiteY2" fmla="*/ 734483 h 1229783"/>
                <a:gd name="connsiteX3" fmla="*/ 209021 w 329671"/>
                <a:gd name="connsiteY3" fmla="*/ 1229783 h 1229783"/>
                <a:gd name="connsiteX0" fmla="*/ 69321 w 550865"/>
                <a:gd name="connsiteY0" fmla="*/ 99483 h 1229783"/>
                <a:gd name="connsiteX1" fmla="*/ 94723 w 550865"/>
                <a:gd name="connsiteY1" fmla="*/ 105833 h 1229783"/>
                <a:gd name="connsiteX2" fmla="*/ 329671 w 550865"/>
                <a:gd name="connsiteY2" fmla="*/ 734483 h 1229783"/>
                <a:gd name="connsiteX3" fmla="*/ 209021 w 550865"/>
                <a:gd name="connsiteY3" fmla="*/ 1229783 h 1229783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0960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321" h="1104900">
                  <a:moveTo>
                    <a:pt x="56621" y="0"/>
                  </a:moveTo>
                  <a:cubicBezTo>
                    <a:pt x="110861" y="398992"/>
                    <a:pt x="280988" y="249767"/>
                    <a:pt x="323321" y="495300"/>
                  </a:cubicBezTo>
                  <a:cubicBezTo>
                    <a:pt x="265113" y="842433"/>
                    <a:pt x="0" y="788988"/>
                    <a:pt x="189971" y="11049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1" name="Группа 24"/>
          <p:cNvGrpSpPr/>
          <p:nvPr/>
        </p:nvGrpSpPr>
        <p:grpSpPr>
          <a:xfrm rot="1096009">
            <a:off x="371810" y="6048308"/>
            <a:ext cx="227829" cy="344695"/>
            <a:chOff x="4717550" y="1984750"/>
            <a:chExt cx="1225550" cy="1854200"/>
          </a:xfrm>
          <a:noFill/>
        </p:grpSpPr>
        <p:sp>
          <p:nvSpPr>
            <p:cNvPr id="57" name="Овал 56"/>
            <p:cNvSpPr/>
            <p:nvPr/>
          </p:nvSpPr>
          <p:spPr>
            <a:xfrm>
              <a:off x="4717550" y="3299200"/>
              <a:ext cx="1225550" cy="53975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 rot="5400000" flipH="1" flipV="1">
              <a:off x="5146175" y="2775325"/>
              <a:ext cx="158115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9"/>
          <p:cNvGrpSpPr>
            <a:grpSpLocks/>
          </p:cNvGrpSpPr>
          <p:nvPr/>
        </p:nvGrpSpPr>
        <p:grpSpPr bwMode="auto">
          <a:xfrm rot="1431178">
            <a:off x="8121828" y="5759909"/>
            <a:ext cx="612906" cy="591600"/>
            <a:chOff x="5918200" y="3924300"/>
            <a:chExt cx="2355850" cy="2393950"/>
          </a:xfrm>
        </p:grpSpPr>
        <p:sp>
          <p:nvSpPr>
            <p:cNvPr id="60" name="Овал 59"/>
            <p:cNvSpPr/>
            <p:nvPr/>
          </p:nvSpPr>
          <p:spPr>
            <a:xfrm>
              <a:off x="5913206" y="5230352"/>
              <a:ext cx="1226335" cy="5391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 rot="5400000" flipH="1" flipV="1">
              <a:off x="6326963" y="4708430"/>
              <a:ext cx="15851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Овал 61"/>
            <p:cNvSpPr/>
            <p:nvPr/>
          </p:nvSpPr>
          <p:spPr>
            <a:xfrm>
              <a:off x="7044240" y="5775796"/>
              <a:ext cx="1226335" cy="5391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 rot="5400000" flipH="1" flipV="1">
              <a:off x="7457991" y="5253876"/>
              <a:ext cx="15851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Полилиния 63"/>
            <p:cNvSpPr/>
            <p:nvPr/>
          </p:nvSpPr>
          <p:spPr>
            <a:xfrm>
              <a:off x="7143437" y="3931199"/>
              <a:ext cx="1118761" cy="776416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" name="Группа 24"/>
          <p:cNvGrpSpPr>
            <a:grpSpLocks/>
          </p:cNvGrpSpPr>
          <p:nvPr/>
        </p:nvGrpSpPr>
        <p:grpSpPr bwMode="auto">
          <a:xfrm rot="1096009">
            <a:off x="3083444" y="273575"/>
            <a:ext cx="109538" cy="168275"/>
            <a:chOff x="4717550" y="1984750"/>
            <a:chExt cx="1225550" cy="1854200"/>
          </a:xfrm>
        </p:grpSpPr>
        <p:sp>
          <p:nvSpPr>
            <p:cNvPr id="66" name="Овал 65"/>
            <p:cNvSpPr/>
            <p:nvPr/>
          </p:nvSpPr>
          <p:spPr>
            <a:xfrm>
              <a:off x="4712789" y="3296206"/>
              <a:ext cx="1225550" cy="5422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5141760" y="2772535"/>
              <a:ext cx="15743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24"/>
          <p:cNvGrpSpPr>
            <a:grpSpLocks/>
          </p:cNvGrpSpPr>
          <p:nvPr/>
        </p:nvGrpSpPr>
        <p:grpSpPr bwMode="auto">
          <a:xfrm rot="1096009">
            <a:off x="496124" y="4231762"/>
            <a:ext cx="100013" cy="198437"/>
            <a:chOff x="4717550" y="1984750"/>
            <a:chExt cx="1225550" cy="1854200"/>
          </a:xfrm>
        </p:grpSpPr>
        <p:sp>
          <p:nvSpPr>
            <p:cNvPr id="69" name="Овал 68"/>
            <p:cNvSpPr/>
            <p:nvPr/>
          </p:nvSpPr>
          <p:spPr>
            <a:xfrm>
              <a:off x="4711975" y="3294514"/>
              <a:ext cx="1225550" cy="5340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70" name="Прямая соединительная линия 69"/>
            <p:cNvCxnSpPr/>
            <p:nvPr/>
          </p:nvCxnSpPr>
          <p:spPr>
            <a:xfrm rot="5400000" flipH="1" flipV="1">
              <a:off x="5143188" y="2774828"/>
              <a:ext cx="158719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Полилиния 70"/>
          <p:cNvSpPr/>
          <p:nvPr/>
        </p:nvSpPr>
        <p:spPr>
          <a:xfrm rot="21246801">
            <a:off x="7478913" y="1563819"/>
            <a:ext cx="1605363" cy="1247221"/>
          </a:xfrm>
          <a:custGeom>
            <a:avLst/>
            <a:gdLst>
              <a:gd name="connsiteX0" fmla="*/ 0 w 1047750"/>
              <a:gd name="connsiteY0" fmla="*/ 204788 h 409575"/>
              <a:gd name="connsiteX1" fmla="*/ 333143 w 1047750"/>
              <a:gd name="connsiteY1" fmla="*/ 14056 h 409575"/>
              <a:gd name="connsiteX2" fmla="*/ 523876 w 1047750"/>
              <a:gd name="connsiteY2" fmla="*/ 1 h 409575"/>
              <a:gd name="connsiteX3" fmla="*/ 714609 w 1047750"/>
              <a:gd name="connsiteY3" fmla="*/ 14056 h 409575"/>
              <a:gd name="connsiteX4" fmla="*/ 1047751 w 1047750"/>
              <a:gd name="connsiteY4" fmla="*/ 204790 h 409575"/>
              <a:gd name="connsiteX5" fmla="*/ 714609 w 1047750"/>
              <a:gd name="connsiteY5" fmla="*/ 395523 h 409575"/>
              <a:gd name="connsiteX6" fmla="*/ 523876 w 1047750"/>
              <a:gd name="connsiteY6" fmla="*/ 409578 h 409575"/>
              <a:gd name="connsiteX7" fmla="*/ 333143 w 1047750"/>
              <a:gd name="connsiteY7" fmla="*/ 395523 h 409575"/>
              <a:gd name="connsiteX8" fmla="*/ 1 w 1047750"/>
              <a:gd name="connsiteY8" fmla="*/ 204790 h 409575"/>
              <a:gd name="connsiteX9" fmla="*/ 0 w 1047750"/>
              <a:gd name="connsiteY9" fmla="*/ 204788 h 409575"/>
              <a:gd name="connsiteX0" fmla="*/ 115419 w 1163171"/>
              <a:gd name="connsiteY0" fmla="*/ 952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115419 w 1163171"/>
              <a:gd name="connsiteY9" fmla="*/ 952495 h 1157285"/>
              <a:gd name="connsiteX0" fmla="*/ 20169 w 1163171"/>
              <a:gd name="connsiteY0" fmla="*/ 190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20169 w 1163171"/>
              <a:gd name="connsiteY9" fmla="*/ 190495 h 1157285"/>
              <a:gd name="connsiteX0" fmla="*/ 20169 w 1163170"/>
              <a:gd name="connsiteY0" fmla="*/ 190495 h 1157285"/>
              <a:gd name="connsiteX1" fmla="*/ 200912 w 1163170"/>
              <a:gd name="connsiteY1" fmla="*/ 9288 h 1157285"/>
              <a:gd name="connsiteX2" fmla="*/ 639295 w 1163170"/>
              <a:gd name="connsiteY2" fmla="*/ 747708 h 1157285"/>
              <a:gd name="connsiteX3" fmla="*/ 1163170 w 1163170"/>
              <a:gd name="connsiteY3" fmla="*/ 952497 h 1157285"/>
              <a:gd name="connsiteX4" fmla="*/ 830028 w 1163170"/>
              <a:gd name="connsiteY4" fmla="*/ 1143230 h 1157285"/>
              <a:gd name="connsiteX5" fmla="*/ 639295 w 1163170"/>
              <a:gd name="connsiteY5" fmla="*/ 1157285 h 1157285"/>
              <a:gd name="connsiteX6" fmla="*/ 448562 w 1163170"/>
              <a:gd name="connsiteY6" fmla="*/ 1143230 h 1157285"/>
              <a:gd name="connsiteX7" fmla="*/ 115420 w 1163170"/>
              <a:gd name="connsiteY7" fmla="*/ 952497 h 1157285"/>
              <a:gd name="connsiteX8" fmla="*/ 20169 w 1163170"/>
              <a:gd name="connsiteY8" fmla="*/ 190495 h 1157285"/>
              <a:gd name="connsiteX0" fmla="*/ 20169 w 1163170"/>
              <a:gd name="connsiteY0" fmla="*/ 181207 h 1147997"/>
              <a:gd name="connsiteX1" fmla="*/ 200912 w 1163170"/>
              <a:gd name="connsiteY1" fmla="*/ 0 h 1147997"/>
              <a:gd name="connsiteX2" fmla="*/ 1163170 w 1163170"/>
              <a:gd name="connsiteY2" fmla="*/ 943209 h 1147997"/>
              <a:gd name="connsiteX3" fmla="*/ 830028 w 1163170"/>
              <a:gd name="connsiteY3" fmla="*/ 1133942 h 1147997"/>
              <a:gd name="connsiteX4" fmla="*/ 639295 w 1163170"/>
              <a:gd name="connsiteY4" fmla="*/ 1147997 h 1147997"/>
              <a:gd name="connsiteX5" fmla="*/ 448562 w 1163170"/>
              <a:gd name="connsiteY5" fmla="*/ 1133942 h 1147997"/>
              <a:gd name="connsiteX6" fmla="*/ 115420 w 1163170"/>
              <a:gd name="connsiteY6" fmla="*/ 943209 h 1147997"/>
              <a:gd name="connsiteX7" fmla="*/ 20169 w 1163170"/>
              <a:gd name="connsiteY7" fmla="*/ 181207 h 1147997"/>
              <a:gd name="connsiteX0" fmla="*/ 20169 w 1236234"/>
              <a:gd name="connsiteY0" fmla="*/ 181207 h 1147997"/>
              <a:gd name="connsiteX1" fmla="*/ 200912 w 1236234"/>
              <a:gd name="connsiteY1" fmla="*/ 0 h 1147997"/>
              <a:gd name="connsiteX2" fmla="*/ 1163170 w 1236234"/>
              <a:gd name="connsiteY2" fmla="*/ 943209 h 1147997"/>
              <a:gd name="connsiteX3" fmla="*/ 639295 w 1236234"/>
              <a:gd name="connsiteY3" fmla="*/ 1147997 h 1147997"/>
              <a:gd name="connsiteX4" fmla="*/ 448562 w 1236234"/>
              <a:gd name="connsiteY4" fmla="*/ 1133942 h 1147997"/>
              <a:gd name="connsiteX5" fmla="*/ 115420 w 1236234"/>
              <a:gd name="connsiteY5" fmla="*/ 943209 h 1147997"/>
              <a:gd name="connsiteX6" fmla="*/ 20169 w 1236234"/>
              <a:gd name="connsiteY6" fmla="*/ 181207 h 1147997"/>
              <a:gd name="connsiteX0" fmla="*/ 20169 w 1204445"/>
              <a:gd name="connsiteY0" fmla="*/ 181207 h 1133942"/>
              <a:gd name="connsiteX1" fmla="*/ 200912 w 1204445"/>
              <a:gd name="connsiteY1" fmla="*/ 0 h 1133942"/>
              <a:gd name="connsiteX2" fmla="*/ 1163170 w 1204445"/>
              <a:gd name="connsiteY2" fmla="*/ 943209 h 1133942"/>
              <a:gd name="connsiteX3" fmla="*/ 448562 w 1204445"/>
              <a:gd name="connsiteY3" fmla="*/ 1133942 h 1133942"/>
              <a:gd name="connsiteX4" fmla="*/ 115420 w 1204445"/>
              <a:gd name="connsiteY4" fmla="*/ 943209 h 1133942"/>
              <a:gd name="connsiteX5" fmla="*/ 20169 w 1204445"/>
              <a:gd name="connsiteY5" fmla="*/ 181207 h 1133942"/>
              <a:gd name="connsiteX0" fmla="*/ 20169 w 1163170"/>
              <a:gd name="connsiteY0" fmla="*/ 181207 h 1100411"/>
              <a:gd name="connsiteX1" fmla="*/ 200912 w 1163170"/>
              <a:gd name="connsiteY1" fmla="*/ 0 h 1100411"/>
              <a:gd name="connsiteX2" fmla="*/ 1163170 w 1163170"/>
              <a:gd name="connsiteY2" fmla="*/ 943209 h 1100411"/>
              <a:gd name="connsiteX3" fmla="*/ 115420 w 1163170"/>
              <a:gd name="connsiteY3" fmla="*/ 943209 h 1100411"/>
              <a:gd name="connsiteX4" fmla="*/ 20169 w 1163170"/>
              <a:gd name="connsiteY4" fmla="*/ 181207 h 1100411"/>
              <a:gd name="connsiteX0" fmla="*/ 20169 w 1163170"/>
              <a:gd name="connsiteY0" fmla="*/ 181207 h 973410"/>
              <a:gd name="connsiteX1" fmla="*/ 200912 w 1163170"/>
              <a:gd name="connsiteY1" fmla="*/ 0 h 973410"/>
              <a:gd name="connsiteX2" fmla="*/ 1163170 w 1163170"/>
              <a:gd name="connsiteY2" fmla="*/ 943209 h 973410"/>
              <a:gd name="connsiteX3" fmla="*/ 20169 w 1163170"/>
              <a:gd name="connsiteY3" fmla="*/ 181207 h 973410"/>
              <a:gd name="connsiteX0" fmla="*/ 20169 w 1391770"/>
              <a:gd name="connsiteY0" fmla="*/ 181207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20169 w 1391770"/>
              <a:gd name="connsiteY3" fmla="*/ 181207 h 954360"/>
              <a:gd name="connsiteX0" fmla="*/ 58269 w 1391770"/>
              <a:gd name="connsiteY0" fmla="*/ 133582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58269 w 1391770"/>
              <a:gd name="connsiteY3" fmla="*/ 133582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24159"/>
              <a:gd name="connsiteX1" fmla="*/ 200912 w 1391770"/>
              <a:gd name="connsiteY1" fmla="*/ 0 h 924159"/>
              <a:gd name="connsiteX2" fmla="*/ 1391770 w 1391770"/>
              <a:gd name="connsiteY2" fmla="*/ 924159 h 924159"/>
              <a:gd name="connsiteX3" fmla="*/ 181099 w 1391770"/>
              <a:gd name="connsiteY3" fmla="*/ 113110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251105 w 1251105"/>
              <a:gd name="connsiteY0" fmla="*/ 924159 h 924159"/>
              <a:gd name="connsiteX1" fmla="*/ 60247 w 1251105"/>
              <a:gd name="connsiteY1" fmla="*/ 0 h 924159"/>
              <a:gd name="connsiteX2" fmla="*/ 1251105 w 1251105"/>
              <a:gd name="connsiteY2" fmla="*/ 924159 h 924159"/>
              <a:gd name="connsiteX0" fmla="*/ 1251105 w 1251105"/>
              <a:gd name="connsiteY0" fmla="*/ 1001875 h 1001875"/>
              <a:gd name="connsiteX1" fmla="*/ 60247 w 1251105"/>
              <a:gd name="connsiteY1" fmla="*/ 77716 h 1001875"/>
              <a:gd name="connsiteX2" fmla="*/ 1251105 w 1251105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49643 h 1049643"/>
              <a:gd name="connsiteX1" fmla="*/ 0 w 1190858"/>
              <a:gd name="connsiteY1" fmla="*/ 125484 h 1049643"/>
              <a:gd name="connsiteX2" fmla="*/ 1190858 w 1190858"/>
              <a:gd name="connsiteY2" fmla="*/ 1049643 h 104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858" h="1049643">
                <a:moveTo>
                  <a:pt x="1190858" y="1049643"/>
                </a:moveTo>
                <a:cubicBezTo>
                  <a:pt x="889440" y="789357"/>
                  <a:pt x="519783" y="399417"/>
                  <a:pt x="0" y="125484"/>
                </a:cubicBezTo>
                <a:cubicBezTo>
                  <a:pt x="176852" y="0"/>
                  <a:pt x="915409" y="758294"/>
                  <a:pt x="1190858" y="10496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Полилиния 71"/>
          <p:cNvSpPr/>
          <p:nvPr/>
        </p:nvSpPr>
        <p:spPr>
          <a:xfrm rot="20424648">
            <a:off x="5504184" y="6271981"/>
            <a:ext cx="571500" cy="504825"/>
          </a:xfrm>
          <a:custGeom>
            <a:avLst/>
            <a:gdLst>
              <a:gd name="connsiteX0" fmla="*/ 0 w 1047750"/>
              <a:gd name="connsiteY0" fmla="*/ 204788 h 409575"/>
              <a:gd name="connsiteX1" fmla="*/ 333143 w 1047750"/>
              <a:gd name="connsiteY1" fmla="*/ 14056 h 409575"/>
              <a:gd name="connsiteX2" fmla="*/ 523876 w 1047750"/>
              <a:gd name="connsiteY2" fmla="*/ 1 h 409575"/>
              <a:gd name="connsiteX3" fmla="*/ 714609 w 1047750"/>
              <a:gd name="connsiteY3" fmla="*/ 14056 h 409575"/>
              <a:gd name="connsiteX4" fmla="*/ 1047751 w 1047750"/>
              <a:gd name="connsiteY4" fmla="*/ 204790 h 409575"/>
              <a:gd name="connsiteX5" fmla="*/ 714609 w 1047750"/>
              <a:gd name="connsiteY5" fmla="*/ 395523 h 409575"/>
              <a:gd name="connsiteX6" fmla="*/ 523876 w 1047750"/>
              <a:gd name="connsiteY6" fmla="*/ 409578 h 409575"/>
              <a:gd name="connsiteX7" fmla="*/ 333143 w 1047750"/>
              <a:gd name="connsiteY7" fmla="*/ 395523 h 409575"/>
              <a:gd name="connsiteX8" fmla="*/ 1 w 1047750"/>
              <a:gd name="connsiteY8" fmla="*/ 204790 h 409575"/>
              <a:gd name="connsiteX9" fmla="*/ 0 w 1047750"/>
              <a:gd name="connsiteY9" fmla="*/ 204788 h 409575"/>
              <a:gd name="connsiteX0" fmla="*/ 115419 w 1163171"/>
              <a:gd name="connsiteY0" fmla="*/ 952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115419 w 1163171"/>
              <a:gd name="connsiteY9" fmla="*/ 952495 h 1157285"/>
              <a:gd name="connsiteX0" fmla="*/ 20169 w 1163171"/>
              <a:gd name="connsiteY0" fmla="*/ 190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20169 w 1163171"/>
              <a:gd name="connsiteY9" fmla="*/ 190495 h 1157285"/>
              <a:gd name="connsiteX0" fmla="*/ 20169 w 1163170"/>
              <a:gd name="connsiteY0" fmla="*/ 190495 h 1157285"/>
              <a:gd name="connsiteX1" fmla="*/ 200912 w 1163170"/>
              <a:gd name="connsiteY1" fmla="*/ 9288 h 1157285"/>
              <a:gd name="connsiteX2" fmla="*/ 639295 w 1163170"/>
              <a:gd name="connsiteY2" fmla="*/ 747708 h 1157285"/>
              <a:gd name="connsiteX3" fmla="*/ 1163170 w 1163170"/>
              <a:gd name="connsiteY3" fmla="*/ 952497 h 1157285"/>
              <a:gd name="connsiteX4" fmla="*/ 830028 w 1163170"/>
              <a:gd name="connsiteY4" fmla="*/ 1143230 h 1157285"/>
              <a:gd name="connsiteX5" fmla="*/ 639295 w 1163170"/>
              <a:gd name="connsiteY5" fmla="*/ 1157285 h 1157285"/>
              <a:gd name="connsiteX6" fmla="*/ 448562 w 1163170"/>
              <a:gd name="connsiteY6" fmla="*/ 1143230 h 1157285"/>
              <a:gd name="connsiteX7" fmla="*/ 115420 w 1163170"/>
              <a:gd name="connsiteY7" fmla="*/ 952497 h 1157285"/>
              <a:gd name="connsiteX8" fmla="*/ 20169 w 1163170"/>
              <a:gd name="connsiteY8" fmla="*/ 190495 h 1157285"/>
              <a:gd name="connsiteX0" fmla="*/ 20169 w 1163170"/>
              <a:gd name="connsiteY0" fmla="*/ 181207 h 1147997"/>
              <a:gd name="connsiteX1" fmla="*/ 200912 w 1163170"/>
              <a:gd name="connsiteY1" fmla="*/ 0 h 1147997"/>
              <a:gd name="connsiteX2" fmla="*/ 1163170 w 1163170"/>
              <a:gd name="connsiteY2" fmla="*/ 943209 h 1147997"/>
              <a:gd name="connsiteX3" fmla="*/ 830028 w 1163170"/>
              <a:gd name="connsiteY3" fmla="*/ 1133942 h 1147997"/>
              <a:gd name="connsiteX4" fmla="*/ 639295 w 1163170"/>
              <a:gd name="connsiteY4" fmla="*/ 1147997 h 1147997"/>
              <a:gd name="connsiteX5" fmla="*/ 448562 w 1163170"/>
              <a:gd name="connsiteY5" fmla="*/ 1133942 h 1147997"/>
              <a:gd name="connsiteX6" fmla="*/ 115420 w 1163170"/>
              <a:gd name="connsiteY6" fmla="*/ 943209 h 1147997"/>
              <a:gd name="connsiteX7" fmla="*/ 20169 w 1163170"/>
              <a:gd name="connsiteY7" fmla="*/ 181207 h 1147997"/>
              <a:gd name="connsiteX0" fmla="*/ 20169 w 1236234"/>
              <a:gd name="connsiteY0" fmla="*/ 181207 h 1147997"/>
              <a:gd name="connsiteX1" fmla="*/ 200912 w 1236234"/>
              <a:gd name="connsiteY1" fmla="*/ 0 h 1147997"/>
              <a:gd name="connsiteX2" fmla="*/ 1163170 w 1236234"/>
              <a:gd name="connsiteY2" fmla="*/ 943209 h 1147997"/>
              <a:gd name="connsiteX3" fmla="*/ 639295 w 1236234"/>
              <a:gd name="connsiteY3" fmla="*/ 1147997 h 1147997"/>
              <a:gd name="connsiteX4" fmla="*/ 448562 w 1236234"/>
              <a:gd name="connsiteY4" fmla="*/ 1133942 h 1147997"/>
              <a:gd name="connsiteX5" fmla="*/ 115420 w 1236234"/>
              <a:gd name="connsiteY5" fmla="*/ 943209 h 1147997"/>
              <a:gd name="connsiteX6" fmla="*/ 20169 w 1236234"/>
              <a:gd name="connsiteY6" fmla="*/ 181207 h 1147997"/>
              <a:gd name="connsiteX0" fmla="*/ 20169 w 1204445"/>
              <a:gd name="connsiteY0" fmla="*/ 181207 h 1133942"/>
              <a:gd name="connsiteX1" fmla="*/ 200912 w 1204445"/>
              <a:gd name="connsiteY1" fmla="*/ 0 h 1133942"/>
              <a:gd name="connsiteX2" fmla="*/ 1163170 w 1204445"/>
              <a:gd name="connsiteY2" fmla="*/ 943209 h 1133942"/>
              <a:gd name="connsiteX3" fmla="*/ 448562 w 1204445"/>
              <a:gd name="connsiteY3" fmla="*/ 1133942 h 1133942"/>
              <a:gd name="connsiteX4" fmla="*/ 115420 w 1204445"/>
              <a:gd name="connsiteY4" fmla="*/ 943209 h 1133942"/>
              <a:gd name="connsiteX5" fmla="*/ 20169 w 1204445"/>
              <a:gd name="connsiteY5" fmla="*/ 181207 h 1133942"/>
              <a:gd name="connsiteX0" fmla="*/ 20169 w 1163170"/>
              <a:gd name="connsiteY0" fmla="*/ 181207 h 1100411"/>
              <a:gd name="connsiteX1" fmla="*/ 200912 w 1163170"/>
              <a:gd name="connsiteY1" fmla="*/ 0 h 1100411"/>
              <a:gd name="connsiteX2" fmla="*/ 1163170 w 1163170"/>
              <a:gd name="connsiteY2" fmla="*/ 943209 h 1100411"/>
              <a:gd name="connsiteX3" fmla="*/ 115420 w 1163170"/>
              <a:gd name="connsiteY3" fmla="*/ 943209 h 1100411"/>
              <a:gd name="connsiteX4" fmla="*/ 20169 w 1163170"/>
              <a:gd name="connsiteY4" fmla="*/ 181207 h 1100411"/>
              <a:gd name="connsiteX0" fmla="*/ 20169 w 1163170"/>
              <a:gd name="connsiteY0" fmla="*/ 181207 h 973410"/>
              <a:gd name="connsiteX1" fmla="*/ 200912 w 1163170"/>
              <a:gd name="connsiteY1" fmla="*/ 0 h 973410"/>
              <a:gd name="connsiteX2" fmla="*/ 1163170 w 1163170"/>
              <a:gd name="connsiteY2" fmla="*/ 943209 h 973410"/>
              <a:gd name="connsiteX3" fmla="*/ 20169 w 1163170"/>
              <a:gd name="connsiteY3" fmla="*/ 181207 h 973410"/>
              <a:gd name="connsiteX0" fmla="*/ 20169 w 1391770"/>
              <a:gd name="connsiteY0" fmla="*/ 181207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20169 w 1391770"/>
              <a:gd name="connsiteY3" fmla="*/ 181207 h 954360"/>
              <a:gd name="connsiteX0" fmla="*/ 58269 w 1391770"/>
              <a:gd name="connsiteY0" fmla="*/ 133582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58269 w 1391770"/>
              <a:gd name="connsiteY3" fmla="*/ 133582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24159"/>
              <a:gd name="connsiteX1" fmla="*/ 200912 w 1391770"/>
              <a:gd name="connsiteY1" fmla="*/ 0 h 924159"/>
              <a:gd name="connsiteX2" fmla="*/ 1391770 w 1391770"/>
              <a:gd name="connsiteY2" fmla="*/ 924159 h 924159"/>
              <a:gd name="connsiteX3" fmla="*/ 181099 w 1391770"/>
              <a:gd name="connsiteY3" fmla="*/ 113110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251105 w 1251105"/>
              <a:gd name="connsiteY0" fmla="*/ 924159 h 924159"/>
              <a:gd name="connsiteX1" fmla="*/ 60247 w 1251105"/>
              <a:gd name="connsiteY1" fmla="*/ 0 h 924159"/>
              <a:gd name="connsiteX2" fmla="*/ 1251105 w 1251105"/>
              <a:gd name="connsiteY2" fmla="*/ 924159 h 924159"/>
              <a:gd name="connsiteX0" fmla="*/ 1251105 w 1251105"/>
              <a:gd name="connsiteY0" fmla="*/ 1001875 h 1001875"/>
              <a:gd name="connsiteX1" fmla="*/ 60247 w 1251105"/>
              <a:gd name="connsiteY1" fmla="*/ 77716 h 1001875"/>
              <a:gd name="connsiteX2" fmla="*/ 1251105 w 1251105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49643 h 1049643"/>
              <a:gd name="connsiteX1" fmla="*/ 0 w 1190858"/>
              <a:gd name="connsiteY1" fmla="*/ 125484 h 1049643"/>
              <a:gd name="connsiteX2" fmla="*/ 1190858 w 1190858"/>
              <a:gd name="connsiteY2" fmla="*/ 1049643 h 104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858" h="1049643">
                <a:moveTo>
                  <a:pt x="1190858" y="1049643"/>
                </a:moveTo>
                <a:cubicBezTo>
                  <a:pt x="889440" y="789357"/>
                  <a:pt x="519783" y="399417"/>
                  <a:pt x="0" y="125484"/>
                </a:cubicBezTo>
                <a:cubicBezTo>
                  <a:pt x="176852" y="0"/>
                  <a:pt x="915409" y="758294"/>
                  <a:pt x="1190858" y="10496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Полилиния 72"/>
          <p:cNvSpPr/>
          <p:nvPr/>
        </p:nvSpPr>
        <p:spPr>
          <a:xfrm rot="1028900">
            <a:off x="8009757" y="3484605"/>
            <a:ext cx="1012825" cy="976312"/>
          </a:xfrm>
          <a:custGeom>
            <a:avLst/>
            <a:gdLst>
              <a:gd name="connsiteX0" fmla="*/ 0 w 1047750"/>
              <a:gd name="connsiteY0" fmla="*/ 204788 h 409575"/>
              <a:gd name="connsiteX1" fmla="*/ 333143 w 1047750"/>
              <a:gd name="connsiteY1" fmla="*/ 14056 h 409575"/>
              <a:gd name="connsiteX2" fmla="*/ 523876 w 1047750"/>
              <a:gd name="connsiteY2" fmla="*/ 1 h 409575"/>
              <a:gd name="connsiteX3" fmla="*/ 714609 w 1047750"/>
              <a:gd name="connsiteY3" fmla="*/ 14056 h 409575"/>
              <a:gd name="connsiteX4" fmla="*/ 1047751 w 1047750"/>
              <a:gd name="connsiteY4" fmla="*/ 204790 h 409575"/>
              <a:gd name="connsiteX5" fmla="*/ 714609 w 1047750"/>
              <a:gd name="connsiteY5" fmla="*/ 395523 h 409575"/>
              <a:gd name="connsiteX6" fmla="*/ 523876 w 1047750"/>
              <a:gd name="connsiteY6" fmla="*/ 409578 h 409575"/>
              <a:gd name="connsiteX7" fmla="*/ 333143 w 1047750"/>
              <a:gd name="connsiteY7" fmla="*/ 395523 h 409575"/>
              <a:gd name="connsiteX8" fmla="*/ 1 w 1047750"/>
              <a:gd name="connsiteY8" fmla="*/ 204790 h 409575"/>
              <a:gd name="connsiteX9" fmla="*/ 0 w 1047750"/>
              <a:gd name="connsiteY9" fmla="*/ 204788 h 409575"/>
              <a:gd name="connsiteX0" fmla="*/ 115419 w 1163171"/>
              <a:gd name="connsiteY0" fmla="*/ 952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115419 w 1163171"/>
              <a:gd name="connsiteY9" fmla="*/ 952495 h 1157285"/>
              <a:gd name="connsiteX0" fmla="*/ 20169 w 1163171"/>
              <a:gd name="connsiteY0" fmla="*/ 190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20169 w 1163171"/>
              <a:gd name="connsiteY9" fmla="*/ 190495 h 1157285"/>
              <a:gd name="connsiteX0" fmla="*/ 20169 w 1163170"/>
              <a:gd name="connsiteY0" fmla="*/ 190495 h 1157285"/>
              <a:gd name="connsiteX1" fmla="*/ 200912 w 1163170"/>
              <a:gd name="connsiteY1" fmla="*/ 9288 h 1157285"/>
              <a:gd name="connsiteX2" fmla="*/ 639295 w 1163170"/>
              <a:gd name="connsiteY2" fmla="*/ 747708 h 1157285"/>
              <a:gd name="connsiteX3" fmla="*/ 1163170 w 1163170"/>
              <a:gd name="connsiteY3" fmla="*/ 952497 h 1157285"/>
              <a:gd name="connsiteX4" fmla="*/ 830028 w 1163170"/>
              <a:gd name="connsiteY4" fmla="*/ 1143230 h 1157285"/>
              <a:gd name="connsiteX5" fmla="*/ 639295 w 1163170"/>
              <a:gd name="connsiteY5" fmla="*/ 1157285 h 1157285"/>
              <a:gd name="connsiteX6" fmla="*/ 448562 w 1163170"/>
              <a:gd name="connsiteY6" fmla="*/ 1143230 h 1157285"/>
              <a:gd name="connsiteX7" fmla="*/ 115420 w 1163170"/>
              <a:gd name="connsiteY7" fmla="*/ 952497 h 1157285"/>
              <a:gd name="connsiteX8" fmla="*/ 20169 w 1163170"/>
              <a:gd name="connsiteY8" fmla="*/ 190495 h 1157285"/>
              <a:gd name="connsiteX0" fmla="*/ 20169 w 1163170"/>
              <a:gd name="connsiteY0" fmla="*/ 181207 h 1147997"/>
              <a:gd name="connsiteX1" fmla="*/ 200912 w 1163170"/>
              <a:gd name="connsiteY1" fmla="*/ 0 h 1147997"/>
              <a:gd name="connsiteX2" fmla="*/ 1163170 w 1163170"/>
              <a:gd name="connsiteY2" fmla="*/ 943209 h 1147997"/>
              <a:gd name="connsiteX3" fmla="*/ 830028 w 1163170"/>
              <a:gd name="connsiteY3" fmla="*/ 1133942 h 1147997"/>
              <a:gd name="connsiteX4" fmla="*/ 639295 w 1163170"/>
              <a:gd name="connsiteY4" fmla="*/ 1147997 h 1147997"/>
              <a:gd name="connsiteX5" fmla="*/ 448562 w 1163170"/>
              <a:gd name="connsiteY5" fmla="*/ 1133942 h 1147997"/>
              <a:gd name="connsiteX6" fmla="*/ 115420 w 1163170"/>
              <a:gd name="connsiteY6" fmla="*/ 943209 h 1147997"/>
              <a:gd name="connsiteX7" fmla="*/ 20169 w 1163170"/>
              <a:gd name="connsiteY7" fmla="*/ 181207 h 1147997"/>
              <a:gd name="connsiteX0" fmla="*/ 20169 w 1236234"/>
              <a:gd name="connsiteY0" fmla="*/ 181207 h 1147997"/>
              <a:gd name="connsiteX1" fmla="*/ 200912 w 1236234"/>
              <a:gd name="connsiteY1" fmla="*/ 0 h 1147997"/>
              <a:gd name="connsiteX2" fmla="*/ 1163170 w 1236234"/>
              <a:gd name="connsiteY2" fmla="*/ 943209 h 1147997"/>
              <a:gd name="connsiteX3" fmla="*/ 639295 w 1236234"/>
              <a:gd name="connsiteY3" fmla="*/ 1147997 h 1147997"/>
              <a:gd name="connsiteX4" fmla="*/ 448562 w 1236234"/>
              <a:gd name="connsiteY4" fmla="*/ 1133942 h 1147997"/>
              <a:gd name="connsiteX5" fmla="*/ 115420 w 1236234"/>
              <a:gd name="connsiteY5" fmla="*/ 943209 h 1147997"/>
              <a:gd name="connsiteX6" fmla="*/ 20169 w 1236234"/>
              <a:gd name="connsiteY6" fmla="*/ 181207 h 1147997"/>
              <a:gd name="connsiteX0" fmla="*/ 20169 w 1204445"/>
              <a:gd name="connsiteY0" fmla="*/ 181207 h 1133942"/>
              <a:gd name="connsiteX1" fmla="*/ 200912 w 1204445"/>
              <a:gd name="connsiteY1" fmla="*/ 0 h 1133942"/>
              <a:gd name="connsiteX2" fmla="*/ 1163170 w 1204445"/>
              <a:gd name="connsiteY2" fmla="*/ 943209 h 1133942"/>
              <a:gd name="connsiteX3" fmla="*/ 448562 w 1204445"/>
              <a:gd name="connsiteY3" fmla="*/ 1133942 h 1133942"/>
              <a:gd name="connsiteX4" fmla="*/ 115420 w 1204445"/>
              <a:gd name="connsiteY4" fmla="*/ 943209 h 1133942"/>
              <a:gd name="connsiteX5" fmla="*/ 20169 w 1204445"/>
              <a:gd name="connsiteY5" fmla="*/ 181207 h 1133942"/>
              <a:gd name="connsiteX0" fmla="*/ 20169 w 1163170"/>
              <a:gd name="connsiteY0" fmla="*/ 181207 h 1100411"/>
              <a:gd name="connsiteX1" fmla="*/ 200912 w 1163170"/>
              <a:gd name="connsiteY1" fmla="*/ 0 h 1100411"/>
              <a:gd name="connsiteX2" fmla="*/ 1163170 w 1163170"/>
              <a:gd name="connsiteY2" fmla="*/ 943209 h 1100411"/>
              <a:gd name="connsiteX3" fmla="*/ 115420 w 1163170"/>
              <a:gd name="connsiteY3" fmla="*/ 943209 h 1100411"/>
              <a:gd name="connsiteX4" fmla="*/ 20169 w 1163170"/>
              <a:gd name="connsiteY4" fmla="*/ 181207 h 1100411"/>
              <a:gd name="connsiteX0" fmla="*/ 20169 w 1163170"/>
              <a:gd name="connsiteY0" fmla="*/ 181207 h 973410"/>
              <a:gd name="connsiteX1" fmla="*/ 200912 w 1163170"/>
              <a:gd name="connsiteY1" fmla="*/ 0 h 973410"/>
              <a:gd name="connsiteX2" fmla="*/ 1163170 w 1163170"/>
              <a:gd name="connsiteY2" fmla="*/ 943209 h 973410"/>
              <a:gd name="connsiteX3" fmla="*/ 20169 w 1163170"/>
              <a:gd name="connsiteY3" fmla="*/ 181207 h 973410"/>
              <a:gd name="connsiteX0" fmla="*/ 20169 w 1391770"/>
              <a:gd name="connsiteY0" fmla="*/ 181207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20169 w 1391770"/>
              <a:gd name="connsiteY3" fmla="*/ 181207 h 954360"/>
              <a:gd name="connsiteX0" fmla="*/ 58269 w 1391770"/>
              <a:gd name="connsiteY0" fmla="*/ 133582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58269 w 1391770"/>
              <a:gd name="connsiteY3" fmla="*/ 133582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24159"/>
              <a:gd name="connsiteX1" fmla="*/ 200912 w 1391770"/>
              <a:gd name="connsiteY1" fmla="*/ 0 h 924159"/>
              <a:gd name="connsiteX2" fmla="*/ 1391770 w 1391770"/>
              <a:gd name="connsiteY2" fmla="*/ 924159 h 924159"/>
              <a:gd name="connsiteX3" fmla="*/ 181099 w 1391770"/>
              <a:gd name="connsiteY3" fmla="*/ 113110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251105 w 1251105"/>
              <a:gd name="connsiteY0" fmla="*/ 924159 h 924159"/>
              <a:gd name="connsiteX1" fmla="*/ 60247 w 1251105"/>
              <a:gd name="connsiteY1" fmla="*/ 0 h 924159"/>
              <a:gd name="connsiteX2" fmla="*/ 1251105 w 1251105"/>
              <a:gd name="connsiteY2" fmla="*/ 924159 h 924159"/>
              <a:gd name="connsiteX0" fmla="*/ 1251105 w 1251105"/>
              <a:gd name="connsiteY0" fmla="*/ 1001875 h 1001875"/>
              <a:gd name="connsiteX1" fmla="*/ 60247 w 1251105"/>
              <a:gd name="connsiteY1" fmla="*/ 77716 h 1001875"/>
              <a:gd name="connsiteX2" fmla="*/ 1251105 w 1251105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49643 h 1049643"/>
              <a:gd name="connsiteX1" fmla="*/ 0 w 1190858"/>
              <a:gd name="connsiteY1" fmla="*/ 125484 h 1049643"/>
              <a:gd name="connsiteX2" fmla="*/ 1190858 w 1190858"/>
              <a:gd name="connsiteY2" fmla="*/ 1049643 h 104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858" h="1049643">
                <a:moveTo>
                  <a:pt x="1190858" y="1049643"/>
                </a:moveTo>
                <a:cubicBezTo>
                  <a:pt x="889440" y="789357"/>
                  <a:pt x="519783" y="399417"/>
                  <a:pt x="0" y="125484"/>
                </a:cubicBezTo>
                <a:cubicBezTo>
                  <a:pt x="176852" y="0"/>
                  <a:pt x="915409" y="758294"/>
                  <a:pt x="1190858" y="10496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1619672" y="1124745"/>
            <a:ext cx="5616624" cy="646331"/>
          </a:xfrm>
          <a:prstGeom prst="rect">
            <a:avLst/>
          </a:prstGeom>
          <a:solidFill>
            <a:srgbClr val="FFFF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Спасибо</a:t>
            </a:r>
            <a:r>
              <a:rPr lang="ru-RU" sz="36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за</a:t>
            </a:r>
            <a:r>
              <a:rPr lang="ru-RU" sz="3600" b="1" i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внимание</a:t>
            </a:r>
            <a:r>
              <a:rPr lang="ru-RU" sz="3600" i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!</a:t>
            </a:r>
            <a:endParaRPr lang="ru-RU" sz="3600" i="1" dirty="0" smtClean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2" name="Улыбающееся лицо 51"/>
          <p:cNvSpPr/>
          <p:nvPr/>
        </p:nvSpPr>
        <p:spPr>
          <a:xfrm>
            <a:off x="2627784" y="2420888"/>
            <a:ext cx="3888432" cy="273630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9"/>
          <p:cNvGrpSpPr>
            <a:grpSpLocks/>
          </p:cNvGrpSpPr>
          <p:nvPr/>
        </p:nvGrpSpPr>
        <p:grpSpPr bwMode="auto">
          <a:xfrm rot="702034">
            <a:off x="74641" y="323039"/>
            <a:ext cx="691072" cy="739312"/>
            <a:chOff x="5918200" y="3924300"/>
            <a:chExt cx="2355850" cy="2393950"/>
          </a:xfrm>
        </p:grpSpPr>
        <p:sp>
          <p:nvSpPr>
            <p:cNvPr id="13" name="Овал 12"/>
            <p:cNvSpPr/>
            <p:nvPr/>
          </p:nvSpPr>
          <p:spPr>
            <a:xfrm>
              <a:off x="5916737" y="5236693"/>
              <a:ext cx="1226333" cy="5407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6344382" y="4714674"/>
              <a:ext cx="158285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Овал 15"/>
            <p:cNvSpPr/>
            <p:nvPr/>
          </p:nvSpPr>
          <p:spPr>
            <a:xfrm>
              <a:off x="7044192" y="5776297"/>
              <a:ext cx="1226333" cy="5407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rot="5400000" flipH="1" flipV="1">
              <a:off x="7473754" y="5251870"/>
              <a:ext cx="15779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олилиния 17"/>
            <p:cNvSpPr/>
            <p:nvPr/>
          </p:nvSpPr>
          <p:spPr>
            <a:xfrm>
              <a:off x="7141565" y="3938193"/>
              <a:ext cx="1118760" cy="771764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" name="Группа 24"/>
          <p:cNvGrpSpPr>
            <a:grpSpLocks/>
          </p:cNvGrpSpPr>
          <p:nvPr/>
        </p:nvGrpSpPr>
        <p:grpSpPr bwMode="auto">
          <a:xfrm rot="1096009">
            <a:off x="8364645" y="5040322"/>
            <a:ext cx="228600" cy="344488"/>
            <a:chOff x="4717550" y="1984750"/>
            <a:chExt cx="1225550" cy="1854200"/>
          </a:xfrm>
        </p:grpSpPr>
        <p:sp>
          <p:nvSpPr>
            <p:cNvPr id="22" name="Овал 21"/>
            <p:cNvSpPr/>
            <p:nvPr/>
          </p:nvSpPr>
          <p:spPr>
            <a:xfrm>
              <a:off x="4710238" y="3301978"/>
              <a:ext cx="1225550" cy="5383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 rot="5400000" flipH="1" flipV="1">
              <a:off x="5140510" y="2775817"/>
              <a:ext cx="15807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19"/>
          <p:cNvGrpSpPr>
            <a:grpSpLocks/>
          </p:cNvGrpSpPr>
          <p:nvPr/>
        </p:nvGrpSpPr>
        <p:grpSpPr bwMode="auto">
          <a:xfrm>
            <a:off x="8100392" y="0"/>
            <a:ext cx="864096" cy="864096"/>
            <a:chOff x="5918200" y="3924300"/>
            <a:chExt cx="2355850" cy="2393950"/>
          </a:xfrm>
        </p:grpSpPr>
        <p:sp>
          <p:nvSpPr>
            <p:cNvPr id="43" name="Овал 42"/>
            <p:cNvSpPr/>
            <p:nvPr/>
          </p:nvSpPr>
          <p:spPr>
            <a:xfrm>
              <a:off x="5918200" y="5240973"/>
              <a:ext cx="1227695" cy="53864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 rot="5400000" flipH="1" flipV="1">
              <a:off x="6347926" y="4715636"/>
              <a:ext cx="15826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Овал 44"/>
            <p:cNvSpPr/>
            <p:nvPr/>
          </p:nvSpPr>
          <p:spPr>
            <a:xfrm>
              <a:off x="7046355" y="5779613"/>
              <a:ext cx="1227695" cy="5386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 rot="5400000" flipH="1" flipV="1">
              <a:off x="7476080" y="5254276"/>
              <a:ext cx="15826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Полилиния 46"/>
            <p:cNvSpPr/>
            <p:nvPr/>
          </p:nvSpPr>
          <p:spPr>
            <a:xfrm>
              <a:off x="7145895" y="3937600"/>
              <a:ext cx="1114882" cy="771384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" name="Группа 10"/>
          <p:cNvGrpSpPr>
            <a:grpSpLocks/>
          </p:cNvGrpSpPr>
          <p:nvPr/>
        </p:nvGrpSpPr>
        <p:grpSpPr bwMode="auto">
          <a:xfrm rot="-1622672">
            <a:off x="8540038" y="6148279"/>
            <a:ext cx="346075" cy="433388"/>
            <a:chOff x="4470400" y="2990850"/>
            <a:chExt cx="1485898" cy="1854200"/>
          </a:xfrm>
        </p:grpSpPr>
        <p:sp>
          <p:nvSpPr>
            <p:cNvPr id="49" name="Овал 48"/>
            <p:cNvSpPr/>
            <p:nvPr/>
          </p:nvSpPr>
          <p:spPr>
            <a:xfrm>
              <a:off x="4469396" y="4307728"/>
              <a:ext cx="1226888" cy="53656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 rot="5400000" flipH="1" flipV="1">
              <a:off x="4898794" y="3779160"/>
              <a:ext cx="15825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Полилиния 50"/>
            <p:cNvSpPr/>
            <p:nvPr/>
          </p:nvSpPr>
          <p:spPr>
            <a:xfrm>
              <a:off x="5633633" y="3033957"/>
              <a:ext cx="320356" cy="1100293"/>
            </a:xfrm>
            <a:custGeom>
              <a:avLst/>
              <a:gdLst>
                <a:gd name="connsiteX0" fmla="*/ 0 w 153574"/>
                <a:gd name="connsiteY0" fmla="*/ 0 h 254000"/>
                <a:gd name="connsiteX1" fmla="*/ 12700 w 153574"/>
                <a:gd name="connsiteY1" fmla="*/ 31750 h 254000"/>
                <a:gd name="connsiteX2" fmla="*/ 25400 w 153574"/>
                <a:gd name="connsiteY2" fmla="*/ 69850 h 254000"/>
                <a:gd name="connsiteX3" fmla="*/ 63500 w 153574"/>
                <a:gd name="connsiteY3" fmla="*/ 139700 h 254000"/>
                <a:gd name="connsiteX4" fmla="*/ 82550 w 153574"/>
                <a:gd name="connsiteY4" fmla="*/ 158750 h 254000"/>
                <a:gd name="connsiteX5" fmla="*/ 95250 w 153574"/>
                <a:gd name="connsiteY5" fmla="*/ 177800 h 254000"/>
                <a:gd name="connsiteX6" fmla="*/ 127000 w 153574"/>
                <a:gd name="connsiteY6" fmla="*/ 203200 h 254000"/>
                <a:gd name="connsiteX7" fmla="*/ 139700 w 153574"/>
                <a:gd name="connsiteY7" fmla="*/ 228600 h 254000"/>
                <a:gd name="connsiteX8" fmla="*/ 152400 w 153574"/>
                <a:gd name="connsiteY8" fmla="*/ 254000 h 254000"/>
                <a:gd name="connsiteX0" fmla="*/ 0 w 642524"/>
                <a:gd name="connsiteY0" fmla="*/ 0 h 406400"/>
                <a:gd name="connsiteX1" fmla="*/ 501650 w 642524"/>
                <a:gd name="connsiteY1" fmla="*/ 184150 h 406400"/>
                <a:gd name="connsiteX2" fmla="*/ 514350 w 642524"/>
                <a:gd name="connsiteY2" fmla="*/ 222250 h 406400"/>
                <a:gd name="connsiteX3" fmla="*/ 552450 w 642524"/>
                <a:gd name="connsiteY3" fmla="*/ 292100 h 406400"/>
                <a:gd name="connsiteX4" fmla="*/ 571500 w 642524"/>
                <a:gd name="connsiteY4" fmla="*/ 311150 h 406400"/>
                <a:gd name="connsiteX5" fmla="*/ 584200 w 642524"/>
                <a:gd name="connsiteY5" fmla="*/ 330200 h 406400"/>
                <a:gd name="connsiteX6" fmla="*/ 615950 w 642524"/>
                <a:gd name="connsiteY6" fmla="*/ 355600 h 406400"/>
                <a:gd name="connsiteX7" fmla="*/ 628650 w 642524"/>
                <a:gd name="connsiteY7" fmla="*/ 381000 h 406400"/>
                <a:gd name="connsiteX8" fmla="*/ 641350 w 642524"/>
                <a:gd name="connsiteY8" fmla="*/ 406400 h 406400"/>
                <a:gd name="connsiteX0" fmla="*/ 0 w 642524"/>
                <a:gd name="connsiteY0" fmla="*/ 0 h 406400"/>
                <a:gd name="connsiteX1" fmla="*/ 514350 w 642524"/>
                <a:gd name="connsiteY1" fmla="*/ 222250 h 406400"/>
                <a:gd name="connsiteX2" fmla="*/ 552450 w 642524"/>
                <a:gd name="connsiteY2" fmla="*/ 292100 h 406400"/>
                <a:gd name="connsiteX3" fmla="*/ 571500 w 642524"/>
                <a:gd name="connsiteY3" fmla="*/ 311150 h 406400"/>
                <a:gd name="connsiteX4" fmla="*/ 584200 w 642524"/>
                <a:gd name="connsiteY4" fmla="*/ 330200 h 406400"/>
                <a:gd name="connsiteX5" fmla="*/ 615950 w 642524"/>
                <a:gd name="connsiteY5" fmla="*/ 355600 h 406400"/>
                <a:gd name="connsiteX6" fmla="*/ 628650 w 642524"/>
                <a:gd name="connsiteY6" fmla="*/ 381000 h 406400"/>
                <a:gd name="connsiteX7" fmla="*/ 641350 w 642524"/>
                <a:gd name="connsiteY7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584200 w 642524"/>
                <a:gd name="connsiteY3" fmla="*/ 330200 h 406400"/>
                <a:gd name="connsiteX4" fmla="*/ 615950 w 642524"/>
                <a:gd name="connsiteY4" fmla="*/ 355600 h 406400"/>
                <a:gd name="connsiteX5" fmla="*/ 628650 w 642524"/>
                <a:gd name="connsiteY5" fmla="*/ 381000 h 406400"/>
                <a:gd name="connsiteX6" fmla="*/ 641350 w 642524"/>
                <a:gd name="connsiteY6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615950 w 642524"/>
                <a:gd name="connsiteY3" fmla="*/ 355600 h 406400"/>
                <a:gd name="connsiteX4" fmla="*/ 628650 w 642524"/>
                <a:gd name="connsiteY4" fmla="*/ 381000 h 406400"/>
                <a:gd name="connsiteX5" fmla="*/ 641350 w 642524"/>
                <a:gd name="connsiteY5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15950 w 641350"/>
                <a:gd name="connsiteY3" fmla="*/ 355600 h 406400"/>
                <a:gd name="connsiteX4" fmla="*/ 641350 w 641350"/>
                <a:gd name="connsiteY4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41350 w 641350"/>
                <a:gd name="connsiteY3" fmla="*/ 406400 h 406400"/>
                <a:gd name="connsiteX0" fmla="*/ 0 w 659342"/>
                <a:gd name="connsiteY0" fmla="*/ 0 h 406400"/>
                <a:gd name="connsiteX1" fmla="*/ 552450 w 659342"/>
                <a:gd name="connsiteY1" fmla="*/ 292100 h 406400"/>
                <a:gd name="connsiteX2" fmla="*/ 641350 w 659342"/>
                <a:gd name="connsiteY2" fmla="*/ 406400 h 406400"/>
                <a:gd name="connsiteX0" fmla="*/ 0 w 659342"/>
                <a:gd name="connsiteY0" fmla="*/ 0 h 1206500"/>
                <a:gd name="connsiteX1" fmla="*/ 552450 w 659342"/>
                <a:gd name="connsiteY1" fmla="*/ 292100 h 1206500"/>
                <a:gd name="connsiteX2" fmla="*/ 139700 w 659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00567"/>
                <a:gd name="connsiteY0" fmla="*/ 0 h 1206500"/>
                <a:gd name="connsiteX1" fmla="*/ 292100 w 300567"/>
                <a:gd name="connsiteY1" fmla="*/ 495300 h 1206500"/>
                <a:gd name="connsiteX2" fmla="*/ 139700 w 300567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31900"/>
                <a:gd name="connsiteX1" fmla="*/ 292100 w 292100"/>
                <a:gd name="connsiteY1" fmla="*/ 495300 h 1231900"/>
                <a:gd name="connsiteX2" fmla="*/ 209550 w 292100"/>
                <a:gd name="connsiteY2" fmla="*/ 1231900 h 1231900"/>
                <a:gd name="connsiteX0" fmla="*/ 2487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297921"/>
                <a:gd name="connsiteY0" fmla="*/ 0 h 1231900"/>
                <a:gd name="connsiteX1" fmla="*/ 297921 w 297921"/>
                <a:gd name="connsiteY1" fmla="*/ 660400 h 1231900"/>
                <a:gd name="connsiteX2" fmla="*/ 234421 w 297921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06388"/>
                <a:gd name="connsiteY0" fmla="*/ 0 h 1231900"/>
                <a:gd name="connsiteX1" fmla="*/ 297921 w 306388"/>
                <a:gd name="connsiteY1" fmla="*/ 660400 h 1231900"/>
                <a:gd name="connsiteX2" fmla="*/ 234421 w 306388"/>
                <a:gd name="connsiteY2" fmla="*/ 1231900 h 1231900"/>
                <a:gd name="connsiteX0" fmla="*/ 31221 w 293688"/>
                <a:gd name="connsiteY0" fmla="*/ 0 h 1231900"/>
                <a:gd name="connsiteX1" fmla="*/ 285221 w 293688"/>
                <a:gd name="connsiteY1" fmla="*/ 660400 h 1231900"/>
                <a:gd name="connsiteX2" fmla="*/ 221721 w 293688"/>
                <a:gd name="connsiteY2" fmla="*/ 1231900 h 1231900"/>
                <a:gd name="connsiteX0" fmla="*/ 43921 w 306388"/>
                <a:gd name="connsiteY0" fmla="*/ 0 h 1143000"/>
                <a:gd name="connsiteX1" fmla="*/ 297921 w 306388"/>
                <a:gd name="connsiteY1" fmla="*/ 660400 h 1143000"/>
                <a:gd name="connsiteX2" fmla="*/ 221721 w 306388"/>
                <a:gd name="connsiteY2" fmla="*/ 1143000 h 1143000"/>
                <a:gd name="connsiteX0" fmla="*/ 0 w 262467"/>
                <a:gd name="connsiteY0" fmla="*/ 0 h 1143000"/>
                <a:gd name="connsiteX1" fmla="*/ 254000 w 262467"/>
                <a:gd name="connsiteY1" fmla="*/ 660400 h 1143000"/>
                <a:gd name="connsiteX2" fmla="*/ 177800 w 262467"/>
                <a:gd name="connsiteY2" fmla="*/ 1143000 h 1143000"/>
                <a:gd name="connsiteX0" fmla="*/ 24871 w 287338"/>
                <a:gd name="connsiteY0" fmla="*/ 0 h 1130300"/>
                <a:gd name="connsiteX1" fmla="*/ 278871 w 287338"/>
                <a:gd name="connsiteY1" fmla="*/ 660400 h 1130300"/>
                <a:gd name="connsiteX2" fmla="*/ 151871 w 287338"/>
                <a:gd name="connsiteY2" fmla="*/ 1130300 h 1130300"/>
                <a:gd name="connsiteX0" fmla="*/ 82021 w 344488"/>
                <a:gd name="connsiteY0" fmla="*/ 0 h 1130300"/>
                <a:gd name="connsiteX1" fmla="*/ 336021 w 344488"/>
                <a:gd name="connsiteY1" fmla="*/ 660400 h 1130300"/>
                <a:gd name="connsiteX2" fmla="*/ 209021 w 344488"/>
                <a:gd name="connsiteY2" fmla="*/ 1130300 h 1130300"/>
                <a:gd name="connsiteX0" fmla="*/ 82021 w 395288"/>
                <a:gd name="connsiteY0" fmla="*/ 0 h 1130300"/>
                <a:gd name="connsiteX1" fmla="*/ 336021 w 395288"/>
                <a:gd name="connsiteY1" fmla="*/ 660400 h 1130300"/>
                <a:gd name="connsiteX2" fmla="*/ 209021 w 395288"/>
                <a:gd name="connsiteY2" fmla="*/ 1130300 h 1130300"/>
                <a:gd name="connsiteX0" fmla="*/ 82021 w 471488"/>
                <a:gd name="connsiteY0" fmla="*/ 0 h 1130300"/>
                <a:gd name="connsiteX1" fmla="*/ 412221 w 471488"/>
                <a:gd name="connsiteY1" fmla="*/ 647700 h 1130300"/>
                <a:gd name="connsiteX2" fmla="*/ 209021 w 4714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325438"/>
                <a:gd name="connsiteY0" fmla="*/ 0 h 1130300"/>
                <a:gd name="connsiteX1" fmla="*/ 316971 w 325438"/>
                <a:gd name="connsiteY1" fmla="*/ 641350 h 1130300"/>
                <a:gd name="connsiteX2" fmla="*/ 209021 w 325438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57188"/>
                <a:gd name="connsiteY0" fmla="*/ 0 h 1130300"/>
                <a:gd name="connsiteX1" fmla="*/ 329671 w 357188"/>
                <a:gd name="connsiteY1" fmla="*/ 635000 h 1130300"/>
                <a:gd name="connsiteX2" fmla="*/ 209021 w 357188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99483 h 1229783"/>
                <a:gd name="connsiteX1" fmla="*/ 94723 w 329671"/>
                <a:gd name="connsiteY1" fmla="*/ 105833 h 1229783"/>
                <a:gd name="connsiteX2" fmla="*/ 329671 w 329671"/>
                <a:gd name="connsiteY2" fmla="*/ 734483 h 1229783"/>
                <a:gd name="connsiteX3" fmla="*/ 209021 w 329671"/>
                <a:gd name="connsiteY3" fmla="*/ 1229783 h 1229783"/>
                <a:gd name="connsiteX0" fmla="*/ 69321 w 550865"/>
                <a:gd name="connsiteY0" fmla="*/ 99483 h 1229783"/>
                <a:gd name="connsiteX1" fmla="*/ 94723 w 550865"/>
                <a:gd name="connsiteY1" fmla="*/ 105833 h 1229783"/>
                <a:gd name="connsiteX2" fmla="*/ 329671 w 550865"/>
                <a:gd name="connsiteY2" fmla="*/ 734483 h 1229783"/>
                <a:gd name="connsiteX3" fmla="*/ 209021 w 550865"/>
                <a:gd name="connsiteY3" fmla="*/ 1229783 h 1229783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0960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321" h="1104900">
                  <a:moveTo>
                    <a:pt x="56621" y="0"/>
                  </a:moveTo>
                  <a:cubicBezTo>
                    <a:pt x="110861" y="398992"/>
                    <a:pt x="280988" y="249767"/>
                    <a:pt x="323321" y="495300"/>
                  </a:cubicBezTo>
                  <a:cubicBezTo>
                    <a:pt x="265113" y="842433"/>
                    <a:pt x="0" y="788988"/>
                    <a:pt x="189971" y="11049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" name="Группа 19"/>
          <p:cNvGrpSpPr>
            <a:grpSpLocks/>
          </p:cNvGrpSpPr>
          <p:nvPr/>
        </p:nvGrpSpPr>
        <p:grpSpPr bwMode="auto">
          <a:xfrm rot="1137686">
            <a:off x="7932192" y="3907970"/>
            <a:ext cx="347662" cy="352425"/>
            <a:chOff x="5918200" y="3924300"/>
            <a:chExt cx="2355850" cy="2393950"/>
          </a:xfrm>
        </p:grpSpPr>
        <p:sp>
          <p:nvSpPr>
            <p:cNvPr id="60" name="Овал 59"/>
            <p:cNvSpPr/>
            <p:nvPr/>
          </p:nvSpPr>
          <p:spPr>
            <a:xfrm>
              <a:off x="5913206" y="5230352"/>
              <a:ext cx="1226335" cy="5391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 rot="5400000" flipH="1" flipV="1">
              <a:off x="6326963" y="4708430"/>
              <a:ext cx="15851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Овал 61"/>
            <p:cNvSpPr/>
            <p:nvPr/>
          </p:nvSpPr>
          <p:spPr>
            <a:xfrm>
              <a:off x="7044240" y="5775796"/>
              <a:ext cx="1226335" cy="5391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 rot="5400000" flipH="1" flipV="1">
              <a:off x="7457991" y="5253876"/>
              <a:ext cx="15851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Полилиния 63"/>
            <p:cNvSpPr/>
            <p:nvPr/>
          </p:nvSpPr>
          <p:spPr>
            <a:xfrm>
              <a:off x="7143437" y="3931199"/>
              <a:ext cx="1118761" cy="776416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73" name="Полилиния 72"/>
          <p:cNvSpPr/>
          <p:nvPr/>
        </p:nvSpPr>
        <p:spPr>
          <a:xfrm rot="1028900">
            <a:off x="8009757" y="2476494"/>
            <a:ext cx="1012825" cy="976312"/>
          </a:xfrm>
          <a:custGeom>
            <a:avLst/>
            <a:gdLst>
              <a:gd name="connsiteX0" fmla="*/ 0 w 1047750"/>
              <a:gd name="connsiteY0" fmla="*/ 204788 h 409575"/>
              <a:gd name="connsiteX1" fmla="*/ 333143 w 1047750"/>
              <a:gd name="connsiteY1" fmla="*/ 14056 h 409575"/>
              <a:gd name="connsiteX2" fmla="*/ 523876 w 1047750"/>
              <a:gd name="connsiteY2" fmla="*/ 1 h 409575"/>
              <a:gd name="connsiteX3" fmla="*/ 714609 w 1047750"/>
              <a:gd name="connsiteY3" fmla="*/ 14056 h 409575"/>
              <a:gd name="connsiteX4" fmla="*/ 1047751 w 1047750"/>
              <a:gd name="connsiteY4" fmla="*/ 204790 h 409575"/>
              <a:gd name="connsiteX5" fmla="*/ 714609 w 1047750"/>
              <a:gd name="connsiteY5" fmla="*/ 395523 h 409575"/>
              <a:gd name="connsiteX6" fmla="*/ 523876 w 1047750"/>
              <a:gd name="connsiteY6" fmla="*/ 409578 h 409575"/>
              <a:gd name="connsiteX7" fmla="*/ 333143 w 1047750"/>
              <a:gd name="connsiteY7" fmla="*/ 395523 h 409575"/>
              <a:gd name="connsiteX8" fmla="*/ 1 w 1047750"/>
              <a:gd name="connsiteY8" fmla="*/ 204790 h 409575"/>
              <a:gd name="connsiteX9" fmla="*/ 0 w 1047750"/>
              <a:gd name="connsiteY9" fmla="*/ 204788 h 409575"/>
              <a:gd name="connsiteX0" fmla="*/ 115419 w 1163171"/>
              <a:gd name="connsiteY0" fmla="*/ 952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115419 w 1163171"/>
              <a:gd name="connsiteY9" fmla="*/ 952495 h 1157285"/>
              <a:gd name="connsiteX0" fmla="*/ 20169 w 1163171"/>
              <a:gd name="connsiteY0" fmla="*/ 190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20169 w 1163171"/>
              <a:gd name="connsiteY9" fmla="*/ 190495 h 1157285"/>
              <a:gd name="connsiteX0" fmla="*/ 20169 w 1163170"/>
              <a:gd name="connsiteY0" fmla="*/ 190495 h 1157285"/>
              <a:gd name="connsiteX1" fmla="*/ 200912 w 1163170"/>
              <a:gd name="connsiteY1" fmla="*/ 9288 h 1157285"/>
              <a:gd name="connsiteX2" fmla="*/ 639295 w 1163170"/>
              <a:gd name="connsiteY2" fmla="*/ 747708 h 1157285"/>
              <a:gd name="connsiteX3" fmla="*/ 1163170 w 1163170"/>
              <a:gd name="connsiteY3" fmla="*/ 952497 h 1157285"/>
              <a:gd name="connsiteX4" fmla="*/ 830028 w 1163170"/>
              <a:gd name="connsiteY4" fmla="*/ 1143230 h 1157285"/>
              <a:gd name="connsiteX5" fmla="*/ 639295 w 1163170"/>
              <a:gd name="connsiteY5" fmla="*/ 1157285 h 1157285"/>
              <a:gd name="connsiteX6" fmla="*/ 448562 w 1163170"/>
              <a:gd name="connsiteY6" fmla="*/ 1143230 h 1157285"/>
              <a:gd name="connsiteX7" fmla="*/ 115420 w 1163170"/>
              <a:gd name="connsiteY7" fmla="*/ 952497 h 1157285"/>
              <a:gd name="connsiteX8" fmla="*/ 20169 w 1163170"/>
              <a:gd name="connsiteY8" fmla="*/ 190495 h 1157285"/>
              <a:gd name="connsiteX0" fmla="*/ 20169 w 1163170"/>
              <a:gd name="connsiteY0" fmla="*/ 181207 h 1147997"/>
              <a:gd name="connsiteX1" fmla="*/ 200912 w 1163170"/>
              <a:gd name="connsiteY1" fmla="*/ 0 h 1147997"/>
              <a:gd name="connsiteX2" fmla="*/ 1163170 w 1163170"/>
              <a:gd name="connsiteY2" fmla="*/ 943209 h 1147997"/>
              <a:gd name="connsiteX3" fmla="*/ 830028 w 1163170"/>
              <a:gd name="connsiteY3" fmla="*/ 1133942 h 1147997"/>
              <a:gd name="connsiteX4" fmla="*/ 639295 w 1163170"/>
              <a:gd name="connsiteY4" fmla="*/ 1147997 h 1147997"/>
              <a:gd name="connsiteX5" fmla="*/ 448562 w 1163170"/>
              <a:gd name="connsiteY5" fmla="*/ 1133942 h 1147997"/>
              <a:gd name="connsiteX6" fmla="*/ 115420 w 1163170"/>
              <a:gd name="connsiteY6" fmla="*/ 943209 h 1147997"/>
              <a:gd name="connsiteX7" fmla="*/ 20169 w 1163170"/>
              <a:gd name="connsiteY7" fmla="*/ 181207 h 1147997"/>
              <a:gd name="connsiteX0" fmla="*/ 20169 w 1236234"/>
              <a:gd name="connsiteY0" fmla="*/ 181207 h 1147997"/>
              <a:gd name="connsiteX1" fmla="*/ 200912 w 1236234"/>
              <a:gd name="connsiteY1" fmla="*/ 0 h 1147997"/>
              <a:gd name="connsiteX2" fmla="*/ 1163170 w 1236234"/>
              <a:gd name="connsiteY2" fmla="*/ 943209 h 1147997"/>
              <a:gd name="connsiteX3" fmla="*/ 639295 w 1236234"/>
              <a:gd name="connsiteY3" fmla="*/ 1147997 h 1147997"/>
              <a:gd name="connsiteX4" fmla="*/ 448562 w 1236234"/>
              <a:gd name="connsiteY4" fmla="*/ 1133942 h 1147997"/>
              <a:gd name="connsiteX5" fmla="*/ 115420 w 1236234"/>
              <a:gd name="connsiteY5" fmla="*/ 943209 h 1147997"/>
              <a:gd name="connsiteX6" fmla="*/ 20169 w 1236234"/>
              <a:gd name="connsiteY6" fmla="*/ 181207 h 1147997"/>
              <a:gd name="connsiteX0" fmla="*/ 20169 w 1204445"/>
              <a:gd name="connsiteY0" fmla="*/ 181207 h 1133942"/>
              <a:gd name="connsiteX1" fmla="*/ 200912 w 1204445"/>
              <a:gd name="connsiteY1" fmla="*/ 0 h 1133942"/>
              <a:gd name="connsiteX2" fmla="*/ 1163170 w 1204445"/>
              <a:gd name="connsiteY2" fmla="*/ 943209 h 1133942"/>
              <a:gd name="connsiteX3" fmla="*/ 448562 w 1204445"/>
              <a:gd name="connsiteY3" fmla="*/ 1133942 h 1133942"/>
              <a:gd name="connsiteX4" fmla="*/ 115420 w 1204445"/>
              <a:gd name="connsiteY4" fmla="*/ 943209 h 1133942"/>
              <a:gd name="connsiteX5" fmla="*/ 20169 w 1204445"/>
              <a:gd name="connsiteY5" fmla="*/ 181207 h 1133942"/>
              <a:gd name="connsiteX0" fmla="*/ 20169 w 1163170"/>
              <a:gd name="connsiteY0" fmla="*/ 181207 h 1100411"/>
              <a:gd name="connsiteX1" fmla="*/ 200912 w 1163170"/>
              <a:gd name="connsiteY1" fmla="*/ 0 h 1100411"/>
              <a:gd name="connsiteX2" fmla="*/ 1163170 w 1163170"/>
              <a:gd name="connsiteY2" fmla="*/ 943209 h 1100411"/>
              <a:gd name="connsiteX3" fmla="*/ 115420 w 1163170"/>
              <a:gd name="connsiteY3" fmla="*/ 943209 h 1100411"/>
              <a:gd name="connsiteX4" fmla="*/ 20169 w 1163170"/>
              <a:gd name="connsiteY4" fmla="*/ 181207 h 1100411"/>
              <a:gd name="connsiteX0" fmla="*/ 20169 w 1163170"/>
              <a:gd name="connsiteY0" fmla="*/ 181207 h 973410"/>
              <a:gd name="connsiteX1" fmla="*/ 200912 w 1163170"/>
              <a:gd name="connsiteY1" fmla="*/ 0 h 973410"/>
              <a:gd name="connsiteX2" fmla="*/ 1163170 w 1163170"/>
              <a:gd name="connsiteY2" fmla="*/ 943209 h 973410"/>
              <a:gd name="connsiteX3" fmla="*/ 20169 w 1163170"/>
              <a:gd name="connsiteY3" fmla="*/ 181207 h 973410"/>
              <a:gd name="connsiteX0" fmla="*/ 20169 w 1391770"/>
              <a:gd name="connsiteY0" fmla="*/ 181207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20169 w 1391770"/>
              <a:gd name="connsiteY3" fmla="*/ 181207 h 954360"/>
              <a:gd name="connsiteX0" fmla="*/ 58269 w 1391770"/>
              <a:gd name="connsiteY0" fmla="*/ 133582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58269 w 1391770"/>
              <a:gd name="connsiteY3" fmla="*/ 133582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24159"/>
              <a:gd name="connsiteX1" fmla="*/ 200912 w 1391770"/>
              <a:gd name="connsiteY1" fmla="*/ 0 h 924159"/>
              <a:gd name="connsiteX2" fmla="*/ 1391770 w 1391770"/>
              <a:gd name="connsiteY2" fmla="*/ 924159 h 924159"/>
              <a:gd name="connsiteX3" fmla="*/ 181099 w 1391770"/>
              <a:gd name="connsiteY3" fmla="*/ 113110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251105 w 1251105"/>
              <a:gd name="connsiteY0" fmla="*/ 924159 h 924159"/>
              <a:gd name="connsiteX1" fmla="*/ 60247 w 1251105"/>
              <a:gd name="connsiteY1" fmla="*/ 0 h 924159"/>
              <a:gd name="connsiteX2" fmla="*/ 1251105 w 1251105"/>
              <a:gd name="connsiteY2" fmla="*/ 924159 h 924159"/>
              <a:gd name="connsiteX0" fmla="*/ 1251105 w 1251105"/>
              <a:gd name="connsiteY0" fmla="*/ 1001875 h 1001875"/>
              <a:gd name="connsiteX1" fmla="*/ 60247 w 1251105"/>
              <a:gd name="connsiteY1" fmla="*/ 77716 h 1001875"/>
              <a:gd name="connsiteX2" fmla="*/ 1251105 w 1251105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49643 h 1049643"/>
              <a:gd name="connsiteX1" fmla="*/ 0 w 1190858"/>
              <a:gd name="connsiteY1" fmla="*/ 125484 h 1049643"/>
              <a:gd name="connsiteX2" fmla="*/ 1190858 w 1190858"/>
              <a:gd name="connsiteY2" fmla="*/ 1049643 h 104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858" h="1049643">
                <a:moveTo>
                  <a:pt x="1190858" y="1049643"/>
                </a:moveTo>
                <a:cubicBezTo>
                  <a:pt x="889440" y="789357"/>
                  <a:pt x="519783" y="399417"/>
                  <a:pt x="0" y="125484"/>
                </a:cubicBezTo>
                <a:cubicBezTo>
                  <a:pt x="176852" y="0"/>
                  <a:pt x="915409" y="758294"/>
                  <a:pt x="1190858" y="10496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395537" y="2348880"/>
            <a:ext cx="3600400" cy="4031873"/>
          </a:xfrm>
          <a:prstGeom prst="rect">
            <a:avLst/>
          </a:prstGeom>
          <a:solidFill>
            <a:srgbClr val="FFFF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B050"/>
                </a:solidFill>
              </a:rPr>
              <a:t>Подготовила музыкальный руководитель  ВКК  </a:t>
            </a:r>
          </a:p>
          <a:p>
            <a:pPr algn="ctr"/>
            <a:r>
              <a:rPr lang="ru-RU" sz="3200" i="1" dirty="0" smtClean="0">
                <a:solidFill>
                  <a:srgbClr val="00B050"/>
                </a:solidFill>
              </a:rPr>
              <a:t>    ДОУ № 91 «Росинка» </a:t>
            </a:r>
          </a:p>
          <a:p>
            <a:pPr algn="ctr"/>
            <a:r>
              <a:rPr lang="ru-RU" sz="3200" i="1" dirty="0" smtClean="0">
                <a:solidFill>
                  <a:srgbClr val="00B050"/>
                </a:solidFill>
              </a:rPr>
              <a:t>г. Орска </a:t>
            </a:r>
          </a:p>
          <a:p>
            <a:pPr algn="ctr"/>
            <a:r>
              <a:rPr lang="ru-RU" sz="3200" i="1" dirty="0" smtClean="0">
                <a:solidFill>
                  <a:srgbClr val="00B050"/>
                </a:solidFill>
              </a:rPr>
              <a:t>Красноперова Л. Н.</a:t>
            </a:r>
          </a:p>
          <a:p>
            <a:pPr algn="ctr"/>
            <a:r>
              <a:rPr lang="ru-RU" sz="3200" i="1" dirty="0" smtClean="0">
                <a:solidFill>
                  <a:srgbClr val="00B050"/>
                </a:solidFill>
              </a:rPr>
              <a:t>2016 г.</a:t>
            </a:r>
            <a:endParaRPr lang="ru-RU" sz="3200" i="1" dirty="0">
              <a:solidFill>
                <a:srgbClr val="00B050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611560" y="188640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 smtClean="0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Книга из фетра </a:t>
            </a:r>
            <a:endParaRPr lang="ru-RU" sz="4800" b="1" i="1" dirty="0" smtClean="0">
              <a:ln w="1905"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 smtClean="0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4800" b="1" i="1" dirty="0" smtClean="0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sz="4800" b="1" i="1" dirty="0" smtClean="0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опилка музыкальных  игр»</a:t>
            </a:r>
            <a:endParaRPr lang="ru-RU" sz="4800" b="1" i="1" dirty="0" smtClean="0">
              <a:ln w="1905"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0" name="Содержимое 5" descr="Я для портфоли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348880"/>
            <a:ext cx="3168352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>
            <a:grpSpLocks/>
          </p:cNvGrpSpPr>
          <p:nvPr/>
        </p:nvGrpSpPr>
        <p:grpSpPr bwMode="auto">
          <a:xfrm rot="1680918">
            <a:off x="8716417" y="2548782"/>
            <a:ext cx="346075" cy="433388"/>
            <a:chOff x="4470400" y="2990850"/>
            <a:chExt cx="1485898" cy="1854200"/>
          </a:xfrm>
        </p:grpSpPr>
        <p:sp>
          <p:nvSpPr>
            <p:cNvPr id="6" name="Овал 5"/>
            <p:cNvSpPr/>
            <p:nvPr/>
          </p:nvSpPr>
          <p:spPr>
            <a:xfrm>
              <a:off x="4464129" y="4306355"/>
              <a:ext cx="1226888" cy="5365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rot="5400000" flipH="1" flipV="1">
              <a:off x="4897344" y="3781388"/>
              <a:ext cx="15825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олилиния 9"/>
            <p:cNvSpPr/>
            <p:nvPr/>
          </p:nvSpPr>
          <p:spPr>
            <a:xfrm>
              <a:off x="5631859" y="3041768"/>
              <a:ext cx="320356" cy="1100293"/>
            </a:xfrm>
            <a:custGeom>
              <a:avLst/>
              <a:gdLst>
                <a:gd name="connsiteX0" fmla="*/ 0 w 153574"/>
                <a:gd name="connsiteY0" fmla="*/ 0 h 254000"/>
                <a:gd name="connsiteX1" fmla="*/ 12700 w 153574"/>
                <a:gd name="connsiteY1" fmla="*/ 31750 h 254000"/>
                <a:gd name="connsiteX2" fmla="*/ 25400 w 153574"/>
                <a:gd name="connsiteY2" fmla="*/ 69850 h 254000"/>
                <a:gd name="connsiteX3" fmla="*/ 63500 w 153574"/>
                <a:gd name="connsiteY3" fmla="*/ 139700 h 254000"/>
                <a:gd name="connsiteX4" fmla="*/ 82550 w 153574"/>
                <a:gd name="connsiteY4" fmla="*/ 158750 h 254000"/>
                <a:gd name="connsiteX5" fmla="*/ 95250 w 153574"/>
                <a:gd name="connsiteY5" fmla="*/ 177800 h 254000"/>
                <a:gd name="connsiteX6" fmla="*/ 127000 w 153574"/>
                <a:gd name="connsiteY6" fmla="*/ 203200 h 254000"/>
                <a:gd name="connsiteX7" fmla="*/ 139700 w 153574"/>
                <a:gd name="connsiteY7" fmla="*/ 228600 h 254000"/>
                <a:gd name="connsiteX8" fmla="*/ 152400 w 153574"/>
                <a:gd name="connsiteY8" fmla="*/ 254000 h 254000"/>
                <a:gd name="connsiteX0" fmla="*/ 0 w 642524"/>
                <a:gd name="connsiteY0" fmla="*/ 0 h 406400"/>
                <a:gd name="connsiteX1" fmla="*/ 501650 w 642524"/>
                <a:gd name="connsiteY1" fmla="*/ 184150 h 406400"/>
                <a:gd name="connsiteX2" fmla="*/ 514350 w 642524"/>
                <a:gd name="connsiteY2" fmla="*/ 222250 h 406400"/>
                <a:gd name="connsiteX3" fmla="*/ 552450 w 642524"/>
                <a:gd name="connsiteY3" fmla="*/ 292100 h 406400"/>
                <a:gd name="connsiteX4" fmla="*/ 571500 w 642524"/>
                <a:gd name="connsiteY4" fmla="*/ 311150 h 406400"/>
                <a:gd name="connsiteX5" fmla="*/ 584200 w 642524"/>
                <a:gd name="connsiteY5" fmla="*/ 330200 h 406400"/>
                <a:gd name="connsiteX6" fmla="*/ 615950 w 642524"/>
                <a:gd name="connsiteY6" fmla="*/ 355600 h 406400"/>
                <a:gd name="connsiteX7" fmla="*/ 628650 w 642524"/>
                <a:gd name="connsiteY7" fmla="*/ 381000 h 406400"/>
                <a:gd name="connsiteX8" fmla="*/ 641350 w 642524"/>
                <a:gd name="connsiteY8" fmla="*/ 406400 h 406400"/>
                <a:gd name="connsiteX0" fmla="*/ 0 w 642524"/>
                <a:gd name="connsiteY0" fmla="*/ 0 h 406400"/>
                <a:gd name="connsiteX1" fmla="*/ 514350 w 642524"/>
                <a:gd name="connsiteY1" fmla="*/ 222250 h 406400"/>
                <a:gd name="connsiteX2" fmla="*/ 552450 w 642524"/>
                <a:gd name="connsiteY2" fmla="*/ 292100 h 406400"/>
                <a:gd name="connsiteX3" fmla="*/ 571500 w 642524"/>
                <a:gd name="connsiteY3" fmla="*/ 311150 h 406400"/>
                <a:gd name="connsiteX4" fmla="*/ 584200 w 642524"/>
                <a:gd name="connsiteY4" fmla="*/ 330200 h 406400"/>
                <a:gd name="connsiteX5" fmla="*/ 615950 w 642524"/>
                <a:gd name="connsiteY5" fmla="*/ 355600 h 406400"/>
                <a:gd name="connsiteX6" fmla="*/ 628650 w 642524"/>
                <a:gd name="connsiteY6" fmla="*/ 381000 h 406400"/>
                <a:gd name="connsiteX7" fmla="*/ 641350 w 642524"/>
                <a:gd name="connsiteY7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584200 w 642524"/>
                <a:gd name="connsiteY3" fmla="*/ 330200 h 406400"/>
                <a:gd name="connsiteX4" fmla="*/ 615950 w 642524"/>
                <a:gd name="connsiteY4" fmla="*/ 355600 h 406400"/>
                <a:gd name="connsiteX5" fmla="*/ 628650 w 642524"/>
                <a:gd name="connsiteY5" fmla="*/ 381000 h 406400"/>
                <a:gd name="connsiteX6" fmla="*/ 641350 w 642524"/>
                <a:gd name="connsiteY6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615950 w 642524"/>
                <a:gd name="connsiteY3" fmla="*/ 355600 h 406400"/>
                <a:gd name="connsiteX4" fmla="*/ 628650 w 642524"/>
                <a:gd name="connsiteY4" fmla="*/ 381000 h 406400"/>
                <a:gd name="connsiteX5" fmla="*/ 641350 w 642524"/>
                <a:gd name="connsiteY5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15950 w 641350"/>
                <a:gd name="connsiteY3" fmla="*/ 355600 h 406400"/>
                <a:gd name="connsiteX4" fmla="*/ 641350 w 641350"/>
                <a:gd name="connsiteY4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41350 w 641350"/>
                <a:gd name="connsiteY3" fmla="*/ 406400 h 406400"/>
                <a:gd name="connsiteX0" fmla="*/ 0 w 659342"/>
                <a:gd name="connsiteY0" fmla="*/ 0 h 406400"/>
                <a:gd name="connsiteX1" fmla="*/ 552450 w 659342"/>
                <a:gd name="connsiteY1" fmla="*/ 292100 h 406400"/>
                <a:gd name="connsiteX2" fmla="*/ 641350 w 659342"/>
                <a:gd name="connsiteY2" fmla="*/ 406400 h 406400"/>
                <a:gd name="connsiteX0" fmla="*/ 0 w 659342"/>
                <a:gd name="connsiteY0" fmla="*/ 0 h 1206500"/>
                <a:gd name="connsiteX1" fmla="*/ 552450 w 659342"/>
                <a:gd name="connsiteY1" fmla="*/ 292100 h 1206500"/>
                <a:gd name="connsiteX2" fmla="*/ 139700 w 659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00567"/>
                <a:gd name="connsiteY0" fmla="*/ 0 h 1206500"/>
                <a:gd name="connsiteX1" fmla="*/ 292100 w 300567"/>
                <a:gd name="connsiteY1" fmla="*/ 495300 h 1206500"/>
                <a:gd name="connsiteX2" fmla="*/ 139700 w 300567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31900"/>
                <a:gd name="connsiteX1" fmla="*/ 292100 w 292100"/>
                <a:gd name="connsiteY1" fmla="*/ 495300 h 1231900"/>
                <a:gd name="connsiteX2" fmla="*/ 209550 w 292100"/>
                <a:gd name="connsiteY2" fmla="*/ 1231900 h 1231900"/>
                <a:gd name="connsiteX0" fmla="*/ 2487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297921"/>
                <a:gd name="connsiteY0" fmla="*/ 0 h 1231900"/>
                <a:gd name="connsiteX1" fmla="*/ 297921 w 297921"/>
                <a:gd name="connsiteY1" fmla="*/ 660400 h 1231900"/>
                <a:gd name="connsiteX2" fmla="*/ 234421 w 297921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06388"/>
                <a:gd name="connsiteY0" fmla="*/ 0 h 1231900"/>
                <a:gd name="connsiteX1" fmla="*/ 297921 w 306388"/>
                <a:gd name="connsiteY1" fmla="*/ 660400 h 1231900"/>
                <a:gd name="connsiteX2" fmla="*/ 234421 w 306388"/>
                <a:gd name="connsiteY2" fmla="*/ 1231900 h 1231900"/>
                <a:gd name="connsiteX0" fmla="*/ 31221 w 293688"/>
                <a:gd name="connsiteY0" fmla="*/ 0 h 1231900"/>
                <a:gd name="connsiteX1" fmla="*/ 285221 w 293688"/>
                <a:gd name="connsiteY1" fmla="*/ 660400 h 1231900"/>
                <a:gd name="connsiteX2" fmla="*/ 221721 w 293688"/>
                <a:gd name="connsiteY2" fmla="*/ 1231900 h 1231900"/>
                <a:gd name="connsiteX0" fmla="*/ 43921 w 306388"/>
                <a:gd name="connsiteY0" fmla="*/ 0 h 1143000"/>
                <a:gd name="connsiteX1" fmla="*/ 297921 w 306388"/>
                <a:gd name="connsiteY1" fmla="*/ 660400 h 1143000"/>
                <a:gd name="connsiteX2" fmla="*/ 221721 w 306388"/>
                <a:gd name="connsiteY2" fmla="*/ 1143000 h 1143000"/>
                <a:gd name="connsiteX0" fmla="*/ 0 w 262467"/>
                <a:gd name="connsiteY0" fmla="*/ 0 h 1143000"/>
                <a:gd name="connsiteX1" fmla="*/ 254000 w 262467"/>
                <a:gd name="connsiteY1" fmla="*/ 660400 h 1143000"/>
                <a:gd name="connsiteX2" fmla="*/ 177800 w 262467"/>
                <a:gd name="connsiteY2" fmla="*/ 1143000 h 1143000"/>
                <a:gd name="connsiteX0" fmla="*/ 24871 w 287338"/>
                <a:gd name="connsiteY0" fmla="*/ 0 h 1130300"/>
                <a:gd name="connsiteX1" fmla="*/ 278871 w 287338"/>
                <a:gd name="connsiteY1" fmla="*/ 660400 h 1130300"/>
                <a:gd name="connsiteX2" fmla="*/ 151871 w 287338"/>
                <a:gd name="connsiteY2" fmla="*/ 1130300 h 1130300"/>
                <a:gd name="connsiteX0" fmla="*/ 82021 w 344488"/>
                <a:gd name="connsiteY0" fmla="*/ 0 h 1130300"/>
                <a:gd name="connsiteX1" fmla="*/ 336021 w 344488"/>
                <a:gd name="connsiteY1" fmla="*/ 660400 h 1130300"/>
                <a:gd name="connsiteX2" fmla="*/ 209021 w 344488"/>
                <a:gd name="connsiteY2" fmla="*/ 1130300 h 1130300"/>
                <a:gd name="connsiteX0" fmla="*/ 82021 w 395288"/>
                <a:gd name="connsiteY0" fmla="*/ 0 h 1130300"/>
                <a:gd name="connsiteX1" fmla="*/ 336021 w 395288"/>
                <a:gd name="connsiteY1" fmla="*/ 660400 h 1130300"/>
                <a:gd name="connsiteX2" fmla="*/ 209021 w 395288"/>
                <a:gd name="connsiteY2" fmla="*/ 1130300 h 1130300"/>
                <a:gd name="connsiteX0" fmla="*/ 82021 w 471488"/>
                <a:gd name="connsiteY0" fmla="*/ 0 h 1130300"/>
                <a:gd name="connsiteX1" fmla="*/ 412221 w 471488"/>
                <a:gd name="connsiteY1" fmla="*/ 647700 h 1130300"/>
                <a:gd name="connsiteX2" fmla="*/ 209021 w 4714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325438"/>
                <a:gd name="connsiteY0" fmla="*/ 0 h 1130300"/>
                <a:gd name="connsiteX1" fmla="*/ 316971 w 325438"/>
                <a:gd name="connsiteY1" fmla="*/ 641350 h 1130300"/>
                <a:gd name="connsiteX2" fmla="*/ 209021 w 325438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57188"/>
                <a:gd name="connsiteY0" fmla="*/ 0 h 1130300"/>
                <a:gd name="connsiteX1" fmla="*/ 329671 w 357188"/>
                <a:gd name="connsiteY1" fmla="*/ 635000 h 1130300"/>
                <a:gd name="connsiteX2" fmla="*/ 209021 w 357188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99483 h 1229783"/>
                <a:gd name="connsiteX1" fmla="*/ 94723 w 329671"/>
                <a:gd name="connsiteY1" fmla="*/ 105833 h 1229783"/>
                <a:gd name="connsiteX2" fmla="*/ 329671 w 329671"/>
                <a:gd name="connsiteY2" fmla="*/ 734483 h 1229783"/>
                <a:gd name="connsiteX3" fmla="*/ 209021 w 329671"/>
                <a:gd name="connsiteY3" fmla="*/ 1229783 h 1229783"/>
                <a:gd name="connsiteX0" fmla="*/ 69321 w 550865"/>
                <a:gd name="connsiteY0" fmla="*/ 99483 h 1229783"/>
                <a:gd name="connsiteX1" fmla="*/ 94723 w 550865"/>
                <a:gd name="connsiteY1" fmla="*/ 105833 h 1229783"/>
                <a:gd name="connsiteX2" fmla="*/ 329671 w 550865"/>
                <a:gd name="connsiteY2" fmla="*/ 734483 h 1229783"/>
                <a:gd name="connsiteX3" fmla="*/ 209021 w 550865"/>
                <a:gd name="connsiteY3" fmla="*/ 1229783 h 1229783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0960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321" h="1104900">
                  <a:moveTo>
                    <a:pt x="56621" y="0"/>
                  </a:moveTo>
                  <a:cubicBezTo>
                    <a:pt x="110861" y="398992"/>
                    <a:pt x="280988" y="249767"/>
                    <a:pt x="323321" y="495300"/>
                  </a:cubicBezTo>
                  <a:cubicBezTo>
                    <a:pt x="265113" y="842433"/>
                    <a:pt x="0" y="788988"/>
                    <a:pt x="189971" y="11049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19"/>
          <p:cNvGrpSpPr>
            <a:grpSpLocks/>
          </p:cNvGrpSpPr>
          <p:nvPr/>
        </p:nvGrpSpPr>
        <p:grpSpPr bwMode="auto">
          <a:xfrm rot="702034">
            <a:off x="8099552" y="62473"/>
            <a:ext cx="695325" cy="773113"/>
            <a:chOff x="5918200" y="3924300"/>
            <a:chExt cx="2355850" cy="2393950"/>
          </a:xfrm>
        </p:grpSpPr>
        <p:sp>
          <p:nvSpPr>
            <p:cNvPr id="13" name="Овал 12"/>
            <p:cNvSpPr/>
            <p:nvPr/>
          </p:nvSpPr>
          <p:spPr>
            <a:xfrm>
              <a:off x="5916737" y="5236693"/>
              <a:ext cx="1226333" cy="5407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6344382" y="4714674"/>
              <a:ext cx="158285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Овал 15"/>
            <p:cNvSpPr/>
            <p:nvPr/>
          </p:nvSpPr>
          <p:spPr>
            <a:xfrm>
              <a:off x="7044192" y="5776297"/>
              <a:ext cx="1226333" cy="5407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rot="5400000" flipH="1" flipV="1">
              <a:off x="7473754" y="5251870"/>
              <a:ext cx="15779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олилиния 17"/>
            <p:cNvSpPr/>
            <p:nvPr/>
          </p:nvSpPr>
          <p:spPr>
            <a:xfrm>
              <a:off x="7141565" y="3938193"/>
              <a:ext cx="1118760" cy="771764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" name="Группа 24"/>
          <p:cNvGrpSpPr>
            <a:grpSpLocks/>
          </p:cNvGrpSpPr>
          <p:nvPr/>
        </p:nvGrpSpPr>
        <p:grpSpPr bwMode="auto">
          <a:xfrm rot="1096009">
            <a:off x="8867171" y="6120443"/>
            <a:ext cx="228600" cy="344488"/>
            <a:chOff x="4717550" y="1984750"/>
            <a:chExt cx="1225550" cy="1854200"/>
          </a:xfrm>
        </p:grpSpPr>
        <p:sp>
          <p:nvSpPr>
            <p:cNvPr id="22" name="Овал 21"/>
            <p:cNvSpPr/>
            <p:nvPr/>
          </p:nvSpPr>
          <p:spPr>
            <a:xfrm>
              <a:off x="4710238" y="3301978"/>
              <a:ext cx="1225550" cy="5383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 rot="5400000" flipH="1" flipV="1">
              <a:off x="5140510" y="2775817"/>
              <a:ext cx="15807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19"/>
          <p:cNvGrpSpPr>
            <a:grpSpLocks/>
          </p:cNvGrpSpPr>
          <p:nvPr/>
        </p:nvGrpSpPr>
        <p:grpSpPr bwMode="auto">
          <a:xfrm>
            <a:off x="8028384" y="5949280"/>
            <a:ext cx="563562" cy="571500"/>
            <a:chOff x="5918200" y="3924300"/>
            <a:chExt cx="2355850" cy="2393950"/>
          </a:xfrm>
        </p:grpSpPr>
        <p:sp>
          <p:nvSpPr>
            <p:cNvPr id="43" name="Овал 42"/>
            <p:cNvSpPr/>
            <p:nvPr/>
          </p:nvSpPr>
          <p:spPr>
            <a:xfrm>
              <a:off x="5918200" y="5240973"/>
              <a:ext cx="1227695" cy="53864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 rot="5400000" flipH="1" flipV="1">
              <a:off x="6347926" y="4715636"/>
              <a:ext cx="15826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Овал 44"/>
            <p:cNvSpPr/>
            <p:nvPr/>
          </p:nvSpPr>
          <p:spPr>
            <a:xfrm>
              <a:off x="7046355" y="5779613"/>
              <a:ext cx="1227695" cy="5386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 rot="5400000" flipH="1" flipV="1">
              <a:off x="7476080" y="5254276"/>
              <a:ext cx="15826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Полилиния 46"/>
            <p:cNvSpPr/>
            <p:nvPr/>
          </p:nvSpPr>
          <p:spPr>
            <a:xfrm>
              <a:off x="7145895" y="3937600"/>
              <a:ext cx="1114882" cy="771384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" name="Группа 10"/>
          <p:cNvGrpSpPr>
            <a:grpSpLocks/>
          </p:cNvGrpSpPr>
          <p:nvPr/>
        </p:nvGrpSpPr>
        <p:grpSpPr bwMode="auto">
          <a:xfrm rot="-1622672">
            <a:off x="79606" y="3916031"/>
            <a:ext cx="346075" cy="433388"/>
            <a:chOff x="4470400" y="2990850"/>
            <a:chExt cx="1485898" cy="1854200"/>
          </a:xfrm>
        </p:grpSpPr>
        <p:sp>
          <p:nvSpPr>
            <p:cNvPr id="49" name="Овал 48"/>
            <p:cNvSpPr/>
            <p:nvPr/>
          </p:nvSpPr>
          <p:spPr>
            <a:xfrm>
              <a:off x="4469396" y="4307728"/>
              <a:ext cx="1226888" cy="53656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 rot="5400000" flipH="1" flipV="1">
              <a:off x="4898794" y="3779160"/>
              <a:ext cx="15825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Полилиния 50"/>
            <p:cNvSpPr/>
            <p:nvPr/>
          </p:nvSpPr>
          <p:spPr>
            <a:xfrm>
              <a:off x="5633633" y="3033957"/>
              <a:ext cx="320356" cy="1100293"/>
            </a:xfrm>
            <a:custGeom>
              <a:avLst/>
              <a:gdLst>
                <a:gd name="connsiteX0" fmla="*/ 0 w 153574"/>
                <a:gd name="connsiteY0" fmla="*/ 0 h 254000"/>
                <a:gd name="connsiteX1" fmla="*/ 12700 w 153574"/>
                <a:gd name="connsiteY1" fmla="*/ 31750 h 254000"/>
                <a:gd name="connsiteX2" fmla="*/ 25400 w 153574"/>
                <a:gd name="connsiteY2" fmla="*/ 69850 h 254000"/>
                <a:gd name="connsiteX3" fmla="*/ 63500 w 153574"/>
                <a:gd name="connsiteY3" fmla="*/ 139700 h 254000"/>
                <a:gd name="connsiteX4" fmla="*/ 82550 w 153574"/>
                <a:gd name="connsiteY4" fmla="*/ 158750 h 254000"/>
                <a:gd name="connsiteX5" fmla="*/ 95250 w 153574"/>
                <a:gd name="connsiteY5" fmla="*/ 177800 h 254000"/>
                <a:gd name="connsiteX6" fmla="*/ 127000 w 153574"/>
                <a:gd name="connsiteY6" fmla="*/ 203200 h 254000"/>
                <a:gd name="connsiteX7" fmla="*/ 139700 w 153574"/>
                <a:gd name="connsiteY7" fmla="*/ 228600 h 254000"/>
                <a:gd name="connsiteX8" fmla="*/ 152400 w 153574"/>
                <a:gd name="connsiteY8" fmla="*/ 254000 h 254000"/>
                <a:gd name="connsiteX0" fmla="*/ 0 w 642524"/>
                <a:gd name="connsiteY0" fmla="*/ 0 h 406400"/>
                <a:gd name="connsiteX1" fmla="*/ 501650 w 642524"/>
                <a:gd name="connsiteY1" fmla="*/ 184150 h 406400"/>
                <a:gd name="connsiteX2" fmla="*/ 514350 w 642524"/>
                <a:gd name="connsiteY2" fmla="*/ 222250 h 406400"/>
                <a:gd name="connsiteX3" fmla="*/ 552450 w 642524"/>
                <a:gd name="connsiteY3" fmla="*/ 292100 h 406400"/>
                <a:gd name="connsiteX4" fmla="*/ 571500 w 642524"/>
                <a:gd name="connsiteY4" fmla="*/ 311150 h 406400"/>
                <a:gd name="connsiteX5" fmla="*/ 584200 w 642524"/>
                <a:gd name="connsiteY5" fmla="*/ 330200 h 406400"/>
                <a:gd name="connsiteX6" fmla="*/ 615950 w 642524"/>
                <a:gd name="connsiteY6" fmla="*/ 355600 h 406400"/>
                <a:gd name="connsiteX7" fmla="*/ 628650 w 642524"/>
                <a:gd name="connsiteY7" fmla="*/ 381000 h 406400"/>
                <a:gd name="connsiteX8" fmla="*/ 641350 w 642524"/>
                <a:gd name="connsiteY8" fmla="*/ 406400 h 406400"/>
                <a:gd name="connsiteX0" fmla="*/ 0 w 642524"/>
                <a:gd name="connsiteY0" fmla="*/ 0 h 406400"/>
                <a:gd name="connsiteX1" fmla="*/ 514350 w 642524"/>
                <a:gd name="connsiteY1" fmla="*/ 222250 h 406400"/>
                <a:gd name="connsiteX2" fmla="*/ 552450 w 642524"/>
                <a:gd name="connsiteY2" fmla="*/ 292100 h 406400"/>
                <a:gd name="connsiteX3" fmla="*/ 571500 w 642524"/>
                <a:gd name="connsiteY3" fmla="*/ 311150 h 406400"/>
                <a:gd name="connsiteX4" fmla="*/ 584200 w 642524"/>
                <a:gd name="connsiteY4" fmla="*/ 330200 h 406400"/>
                <a:gd name="connsiteX5" fmla="*/ 615950 w 642524"/>
                <a:gd name="connsiteY5" fmla="*/ 355600 h 406400"/>
                <a:gd name="connsiteX6" fmla="*/ 628650 w 642524"/>
                <a:gd name="connsiteY6" fmla="*/ 381000 h 406400"/>
                <a:gd name="connsiteX7" fmla="*/ 641350 w 642524"/>
                <a:gd name="connsiteY7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584200 w 642524"/>
                <a:gd name="connsiteY3" fmla="*/ 330200 h 406400"/>
                <a:gd name="connsiteX4" fmla="*/ 615950 w 642524"/>
                <a:gd name="connsiteY4" fmla="*/ 355600 h 406400"/>
                <a:gd name="connsiteX5" fmla="*/ 628650 w 642524"/>
                <a:gd name="connsiteY5" fmla="*/ 381000 h 406400"/>
                <a:gd name="connsiteX6" fmla="*/ 641350 w 642524"/>
                <a:gd name="connsiteY6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615950 w 642524"/>
                <a:gd name="connsiteY3" fmla="*/ 355600 h 406400"/>
                <a:gd name="connsiteX4" fmla="*/ 628650 w 642524"/>
                <a:gd name="connsiteY4" fmla="*/ 381000 h 406400"/>
                <a:gd name="connsiteX5" fmla="*/ 641350 w 642524"/>
                <a:gd name="connsiteY5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15950 w 641350"/>
                <a:gd name="connsiteY3" fmla="*/ 355600 h 406400"/>
                <a:gd name="connsiteX4" fmla="*/ 641350 w 641350"/>
                <a:gd name="connsiteY4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41350 w 641350"/>
                <a:gd name="connsiteY3" fmla="*/ 406400 h 406400"/>
                <a:gd name="connsiteX0" fmla="*/ 0 w 659342"/>
                <a:gd name="connsiteY0" fmla="*/ 0 h 406400"/>
                <a:gd name="connsiteX1" fmla="*/ 552450 w 659342"/>
                <a:gd name="connsiteY1" fmla="*/ 292100 h 406400"/>
                <a:gd name="connsiteX2" fmla="*/ 641350 w 659342"/>
                <a:gd name="connsiteY2" fmla="*/ 406400 h 406400"/>
                <a:gd name="connsiteX0" fmla="*/ 0 w 659342"/>
                <a:gd name="connsiteY0" fmla="*/ 0 h 1206500"/>
                <a:gd name="connsiteX1" fmla="*/ 552450 w 659342"/>
                <a:gd name="connsiteY1" fmla="*/ 292100 h 1206500"/>
                <a:gd name="connsiteX2" fmla="*/ 139700 w 659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00567"/>
                <a:gd name="connsiteY0" fmla="*/ 0 h 1206500"/>
                <a:gd name="connsiteX1" fmla="*/ 292100 w 300567"/>
                <a:gd name="connsiteY1" fmla="*/ 495300 h 1206500"/>
                <a:gd name="connsiteX2" fmla="*/ 139700 w 300567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31900"/>
                <a:gd name="connsiteX1" fmla="*/ 292100 w 292100"/>
                <a:gd name="connsiteY1" fmla="*/ 495300 h 1231900"/>
                <a:gd name="connsiteX2" fmla="*/ 209550 w 292100"/>
                <a:gd name="connsiteY2" fmla="*/ 1231900 h 1231900"/>
                <a:gd name="connsiteX0" fmla="*/ 2487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297921"/>
                <a:gd name="connsiteY0" fmla="*/ 0 h 1231900"/>
                <a:gd name="connsiteX1" fmla="*/ 297921 w 297921"/>
                <a:gd name="connsiteY1" fmla="*/ 660400 h 1231900"/>
                <a:gd name="connsiteX2" fmla="*/ 234421 w 297921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06388"/>
                <a:gd name="connsiteY0" fmla="*/ 0 h 1231900"/>
                <a:gd name="connsiteX1" fmla="*/ 297921 w 306388"/>
                <a:gd name="connsiteY1" fmla="*/ 660400 h 1231900"/>
                <a:gd name="connsiteX2" fmla="*/ 234421 w 306388"/>
                <a:gd name="connsiteY2" fmla="*/ 1231900 h 1231900"/>
                <a:gd name="connsiteX0" fmla="*/ 31221 w 293688"/>
                <a:gd name="connsiteY0" fmla="*/ 0 h 1231900"/>
                <a:gd name="connsiteX1" fmla="*/ 285221 w 293688"/>
                <a:gd name="connsiteY1" fmla="*/ 660400 h 1231900"/>
                <a:gd name="connsiteX2" fmla="*/ 221721 w 293688"/>
                <a:gd name="connsiteY2" fmla="*/ 1231900 h 1231900"/>
                <a:gd name="connsiteX0" fmla="*/ 43921 w 306388"/>
                <a:gd name="connsiteY0" fmla="*/ 0 h 1143000"/>
                <a:gd name="connsiteX1" fmla="*/ 297921 w 306388"/>
                <a:gd name="connsiteY1" fmla="*/ 660400 h 1143000"/>
                <a:gd name="connsiteX2" fmla="*/ 221721 w 306388"/>
                <a:gd name="connsiteY2" fmla="*/ 1143000 h 1143000"/>
                <a:gd name="connsiteX0" fmla="*/ 0 w 262467"/>
                <a:gd name="connsiteY0" fmla="*/ 0 h 1143000"/>
                <a:gd name="connsiteX1" fmla="*/ 254000 w 262467"/>
                <a:gd name="connsiteY1" fmla="*/ 660400 h 1143000"/>
                <a:gd name="connsiteX2" fmla="*/ 177800 w 262467"/>
                <a:gd name="connsiteY2" fmla="*/ 1143000 h 1143000"/>
                <a:gd name="connsiteX0" fmla="*/ 24871 w 287338"/>
                <a:gd name="connsiteY0" fmla="*/ 0 h 1130300"/>
                <a:gd name="connsiteX1" fmla="*/ 278871 w 287338"/>
                <a:gd name="connsiteY1" fmla="*/ 660400 h 1130300"/>
                <a:gd name="connsiteX2" fmla="*/ 151871 w 287338"/>
                <a:gd name="connsiteY2" fmla="*/ 1130300 h 1130300"/>
                <a:gd name="connsiteX0" fmla="*/ 82021 w 344488"/>
                <a:gd name="connsiteY0" fmla="*/ 0 h 1130300"/>
                <a:gd name="connsiteX1" fmla="*/ 336021 w 344488"/>
                <a:gd name="connsiteY1" fmla="*/ 660400 h 1130300"/>
                <a:gd name="connsiteX2" fmla="*/ 209021 w 344488"/>
                <a:gd name="connsiteY2" fmla="*/ 1130300 h 1130300"/>
                <a:gd name="connsiteX0" fmla="*/ 82021 w 395288"/>
                <a:gd name="connsiteY0" fmla="*/ 0 h 1130300"/>
                <a:gd name="connsiteX1" fmla="*/ 336021 w 395288"/>
                <a:gd name="connsiteY1" fmla="*/ 660400 h 1130300"/>
                <a:gd name="connsiteX2" fmla="*/ 209021 w 395288"/>
                <a:gd name="connsiteY2" fmla="*/ 1130300 h 1130300"/>
                <a:gd name="connsiteX0" fmla="*/ 82021 w 471488"/>
                <a:gd name="connsiteY0" fmla="*/ 0 h 1130300"/>
                <a:gd name="connsiteX1" fmla="*/ 412221 w 471488"/>
                <a:gd name="connsiteY1" fmla="*/ 647700 h 1130300"/>
                <a:gd name="connsiteX2" fmla="*/ 209021 w 4714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325438"/>
                <a:gd name="connsiteY0" fmla="*/ 0 h 1130300"/>
                <a:gd name="connsiteX1" fmla="*/ 316971 w 325438"/>
                <a:gd name="connsiteY1" fmla="*/ 641350 h 1130300"/>
                <a:gd name="connsiteX2" fmla="*/ 209021 w 325438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57188"/>
                <a:gd name="connsiteY0" fmla="*/ 0 h 1130300"/>
                <a:gd name="connsiteX1" fmla="*/ 329671 w 357188"/>
                <a:gd name="connsiteY1" fmla="*/ 635000 h 1130300"/>
                <a:gd name="connsiteX2" fmla="*/ 209021 w 357188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99483 h 1229783"/>
                <a:gd name="connsiteX1" fmla="*/ 94723 w 329671"/>
                <a:gd name="connsiteY1" fmla="*/ 105833 h 1229783"/>
                <a:gd name="connsiteX2" fmla="*/ 329671 w 329671"/>
                <a:gd name="connsiteY2" fmla="*/ 734483 h 1229783"/>
                <a:gd name="connsiteX3" fmla="*/ 209021 w 329671"/>
                <a:gd name="connsiteY3" fmla="*/ 1229783 h 1229783"/>
                <a:gd name="connsiteX0" fmla="*/ 69321 w 550865"/>
                <a:gd name="connsiteY0" fmla="*/ 99483 h 1229783"/>
                <a:gd name="connsiteX1" fmla="*/ 94723 w 550865"/>
                <a:gd name="connsiteY1" fmla="*/ 105833 h 1229783"/>
                <a:gd name="connsiteX2" fmla="*/ 329671 w 550865"/>
                <a:gd name="connsiteY2" fmla="*/ 734483 h 1229783"/>
                <a:gd name="connsiteX3" fmla="*/ 209021 w 550865"/>
                <a:gd name="connsiteY3" fmla="*/ 1229783 h 1229783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0960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321" h="1104900">
                  <a:moveTo>
                    <a:pt x="56621" y="0"/>
                  </a:moveTo>
                  <a:cubicBezTo>
                    <a:pt x="110861" y="398992"/>
                    <a:pt x="280988" y="249767"/>
                    <a:pt x="323321" y="495300"/>
                  </a:cubicBezTo>
                  <a:cubicBezTo>
                    <a:pt x="265113" y="842433"/>
                    <a:pt x="0" y="788988"/>
                    <a:pt x="189971" y="11049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1" name="Группа 10"/>
          <p:cNvGrpSpPr>
            <a:grpSpLocks/>
          </p:cNvGrpSpPr>
          <p:nvPr/>
        </p:nvGrpSpPr>
        <p:grpSpPr bwMode="auto">
          <a:xfrm rot="-914345">
            <a:off x="50873" y="2170720"/>
            <a:ext cx="346075" cy="433388"/>
            <a:chOff x="4470400" y="2990850"/>
            <a:chExt cx="1485898" cy="1854200"/>
          </a:xfrm>
        </p:grpSpPr>
        <p:sp>
          <p:nvSpPr>
            <p:cNvPr id="53" name="Овал 52"/>
            <p:cNvSpPr/>
            <p:nvPr/>
          </p:nvSpPr>
          <p:spPr>
            <a:xfrm>
              <a:off x="4470365" y="4304371"/>
              <a:ext cx="1226888" cy="5365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 rot="5400000" flipH="1" flipV="1">
              <a:off x="4897901" y="3779616"/>
              <a:ext cx="15825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Полилиния 54"/>
            <p:cNvSpPr/>
            <p:nvPr/>
          </p:nvSpPr>
          <p:spPr>
            <a:xfrm>
              <a:off x="5634743" y="3036435"/>
              <a:ext cx="320356" cy="1100293"/>
            </a:xfrm>
            <a:custGeom>
              <a:avLst/>
              <a:gdLst>
                <a:gd name="connsiteX0" fmla="*/ 0 w 153574"/>
                <a:gd name="connsiteY0" fmla="*/ 0 h 254000"/>
                <a:gd name="connsiteX1" fmla="*/ 12700 w 153574"/>
                <a:gd name="connsiteY1" fmla="*/ 31750 h 254000"/>
                <a:gd name="connsiteX2" fmla="*/ 25400 w 153574"/>
                <a:gd name="connsiteY2" fmla="*/ 69850 h 254000"/>
                <a:gd name="connsiteX3" fmla="*/ 63500 w 153574"/>
                <a:gd name="connsiteY3" fmla="*/ 139700 h 254000"/>
                <a:gd name="connsiteX4" fmla="*/ 82550 w 153574"/>
                <a:gd name="connsiteY4" fmla="*/ 158750 h 254000"/>
                <a:gd name="connsiteX5" fmla="*/ 95250 w 153574"/>
                <a:gd name="connsiteY5" fmla="*/ 177800 h 254000"/>
                <a:gd name="connsiteX6" fmla="*/ 127000 w 153574"/>
                <a:gd name="connsiteY6" fmla="*/ 203200 h 254000"/>
                <a:gd name="connsiteX7" fmla="*/ 139700 w 153574"/>
                <a:gd name="connsiteY7" fmla="*/ 228600 h 254000"/>
                <a:gd name="connsiteX8" fmla="*/ 152400 w 153574"/>
                <a:gd name="connsiteY8" fmla="*/ 254000 h 254000"/>
                <a:gd name="connsiteX0" fmla="*/ 0 w 642524"/>
                <a:gd name="connsiteY0" fmla="*/ 0 h 406400"/>
                <a:gd name="connsiteX1" fmla="*/ 501650 w 642524"/>
                <a:gd name="connsiteY1" fmla="*/ 184150 h 406400"/>
                <a:gd name="connsiteX2" fmla="*/ 514350 w 642524"/>
                <a:gd name="connsiteY2" fmla="*/ 222250 h 406400"/>
                <a:gd name="connsiteX3" fmla="*/ 552450 w 642524"/>
                <a:gd name="connsiteY3" fmla="*/ 292100 h 406400"/>
                <a:gd name="connsiteX4" fmla="*/ 571500 w 642524"/>
                <a:gd name="connsiteY4" fmla="*/ 311150 h 406400"/>
                <a:gd name="connsiteX5" fmla="*/ 584200 w 642524"/>
                <a:gd name="connsiteY5" fmla="*/ 330200 h 406400"/>
                <a:gd name="connsiteX6" fmla="*/ 615950 w 642524"/>
                <a:gd name="connsiteY6" fmla="*/ 355600 h 406400"/>
                <a:gd name="connsiteX7" fmla="*/ 628650 w 642524"/>
                <a:gd name="connsiteY7" fmla="*/ 381000 h 406400"/>
                <a:gd name="connsiteX8" fmla="*/ 641350 w 642524"/>
                <a:gd name="connsiteY8" fmla="*/ 406400 h 406400"/>
                <a:gd name="connsiteX0" fmla="*/ 0 w 642524"/>
                <a:gd name="connsiteY0" fmla="*/ 0 h 406400"/>
                <a:gd name="connsiteX1" fmla="*/ 514350 w 642524"/>
                <a:gd name="connsiteY1" fmla="*/ 222250 h 406400"/>
                <a:gd name="connsiteX2" fmla="*/ 552450 w 642524"/>
                <a:gd name="connsiteY2" fmla="*/ 292100 h 406400"/>
                <a:gd name="connsiteX3" fmla="*/ 571500 w 642524"/>
                <a:gd name="connsiteY3" fmla="*/ 311150 h 406400"/>
                <a:gd name="connsiteX4" fmla="*/ 584200 w 642524"/>
                <a:gd name="connsiteY4" fmla="*/ 330200 h 406400"/>
                <a:gd name="connsiteX5" fmla="*/ 615950 w 642524"/>
                <a:gd name="connsiteY5" fmla="*/ 355600 h 406400"/>
                <a:gd name="connsiteX6" fmla="*/ 628650 w 642524"/>
                <a:gd name="connsiteY6" fmla="*/ 381000 h 406400"/>
                <a:gd name="connsiteX7" fmla="*/ 641350 w 642524"/>
                <a:gd name="connsiteY7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584200 w 642524"/>
                <a:gd name="connsiteY3" fmla="*/ 330200 h 406400"/>
                <a:gd name="connsiteX4" fmla="*/ 615950 w 642524"/>
                <a:gd name="connsiteY4" fmla="*/ 355600 h 406400"/>
                <a:gd name="connsiteX5" fmla="*/ 628650 w 642524"/>
                <a:gd name="connsiteY5" fmla="*/ 381000 h 406400"/>
                <a:gd name="connsiteX6" fmla="*/ 641350 w 642524"/>
                <a:gd name="connsiteY6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615950 w 642524"/>
                <a:gd name="connsiteY3" fmla="*/ 355600 h 406400"/>
                <a:gd name="connsiteX4" fmla="*/ 628650 w 642524"/>
                <a:gd name="connsiteY4" fmla="*/ 381000 h 406400"/>
                <a:gd name="connsiteX5" fmla="*/ 641350 w 642524"/>
                <a:gd name="connsiteY5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15950 w 641350"/>
                <a:gd name="connsiteY3" fmla="*/ 355600 h 406400"/>
                <a:gd name="connsiteX4" fmla="*/ 641350 w 641350"/>
                <a:gd name="connsiteY4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41350 w 641350"/>
                <a:gd name="connsiteY3" fmla="*/ 406400 h 406400"/>
                <a:gd name="connsiteX0" fmla="*/ 0 w 659342"/>
                <a:gd name="connsiteY0" fmla="*/ 0 h 406400"/>
                <a:gd name="connsiteX1" fmla="*/ 552450 w 659342"/>
                <a:gd name="connsiteY1" fmla="*/ 292100 h 406400"/>
                <a:gd name="connsiteX2" fmla="*/ 641350 w 659342"/>
                <a:gd name="connsiteY2" fmla="*/ 406400 h 406400"/>
                <a:gd name="connsiteX0" fmla="*/ 0 w 659342"/>
                <a:gd name="connsiteY0" fmla="*/ 0 h 1206500"/>
                <a:gd name="connsiteX1" fmla="*/ 552450 w 659342"/>
                <a:gd name="connsiteY1" fmla="*/ 292100 h 1206500"/>
                <a:gd name="connsiteX2" fmla="*/ 139700 w 659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00567"/>
                <a:gd name="connsiteY0" fmla="*/ 0 h 1206500"/>
                <a:gd name="connsiteX1" fmla="*/ 292100 w 300567"/>
                <a:gd name="connsiteY1" fmla="*/ 495300 h 1206500"/>
                <a:gd name="connsiteX2" fmla="*/ 139700 w 300567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31900"/>
                <a:gd name="connsiteX1" fmla="*/ 292100 w 292100"/>
                <a:gd name="connsiteY1" fmla="*/ 495300 h 1231900"/>
                <a:gd name="connsiteX2" fmla="*/ 209550 w 292100"/>
                <a:gd name="connsiteY2" fmla="*/ 1231900 h 1231900"/>
                <a:gd name="connsiteX0" fmla="*/ 2487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297921"/>
                <a:gd name="connsiteY0" fmla="*/ 0 h 1231900"/>
                <a:gd name="connsiteX1" fmla="*/ 297921 w 297921"/>
                <a:gd name="connsiteY1" fmla="*/ 660400 h 1231900"/>
                <a:gd name="connsiteX2" fmla="*/ 234421 w 297921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06388"/>
                <a:gd name="connsiteY0" fmla="*/ 0 h 1231900"/>
                <a:gd name="connsiteX1" fmla="*/ 297921 w 306388"/>
                <a:gd name="connsiteY1" fmla="*/ 660400 h 1231900"/>
                <a:gd name="connsiteX2" fmla="*/ 234421 w 306388"/>
                <a:gd name="connsiteY2" fmla="*/ 1231900 h 1231900"/>
                <a:gd name="connsiteX0" fmla="*/ 31221 w 293688"/>
                <a:gd name="connsiteY0" fmla="*/ 0 h 1231900"/>
                <a:gd name="connsiteX1" fmla="*/ 285221 w 293688"/>
                <a:gd name="connsiteY1" fmla="*/ 660400 h 1231900"/>
                <a:gd name="connsiteX2" fmla="*/ 221721 w 293688"/>
                <a:gd name="connsiteY2" fmla="*/ 1231900 h 1231900"/>
                <a:gd name="connsiteX0" fmla="*/ 43921 w 306388"/>
                <a:gd name="connsiteY0" fmla="*/ 0 h 1143000"/>
                <a:gd name="connsiteX1" fmla="*/ 297921 w 306388"/>
                <a:gd name="connsiteY1" fmla="*/ 660400 h 1143000"/>
                <a:gd name="connsiteX2" fmla="*/ 221721 w 306388"/>
                <a:gd name="connsiteY2" fmla="*/ 1143000 h 1143000"/>
                <a:gd name="connsiteX0" fmla="*/ 0 w 262467"/>
                <a:gd name="connsiteY0" fmla="*/ 0 h 1143000"/>
                <a:gd name="connsiteX1" fmla="*/ 254000 w 262467"/>
                <a:gd name="connsiteY1" fmla="*/ 660400 h 1143000"/>
                <a:gd name="connsiteX2" fmla="*/ 177800 w 262467"/>
                <a:gd name="connsiteY2" fmla="*/ 1143000 h 1143000"/>
                <a:gd name="connsiteX0" fmla="*/ 24871 w 287338"/>
                <a:gd name="connsiteY0" fmla="*/ 0 h 1130300"/>
                <a:gd name="connsiteX1" fmla="*/ 278871 w 287338"/>
                <a:gd name="connsiteY1" fmla="*/ 660400 h 1130300"/>
                <a:gd name="connsiteX2" fmla="*/ 151871 w 287338"/>
                <a:gd name="connsiteY2" fmla="*/ 1130300 h 1130300"/>
                <a:gd name="connsiteX0" fmla="*/ 82021 w 344488"/>
                <a:gd name="connsiteY0" fmla="*/ 0 h 1130300"/>
                <a:gd name="connsiteX1" fmla="*/ 336021 w 344488"/>
                <a:gd name="connsiteY1" fmla="*/ 660400 h 1130300"/>
                <a:gd name="connsiteX2" fmla="*/ 209021 w 344488"/>
                <a:gd name="connsiteY2" fmla="*/ 1130300 h 1130300"/>
                <a:gd name="connsiteX0" fmla="*/ 82021 w 395288"/>
                <a:gd name="connsiteY0" fmla="*/ 0 h 1130300"/>
                <a:gd name="connsiteX1" fmla="*/ 336021 w 395288"/>
                <a:gd name="connsiteY1" fmla="*/ 660400 h 1130300"/>
                <a:gd name="connsiteX2" fmla="*/ 209021 w 395288"/>
                <a:gd name="connsiteY2" fmla="*/ 1130300 h 1130300"/>
                <a:gd name="connsiteX0" fmla="*/ 82021 w 471488"/>
                <a:gd name="connsiteY0" fmla="*/ 0 h 1130300"/>
                <a:gd name="connsiteX1" fmla="*/ 412221 w 471488"/>
                <a:gd name="connsiteY1" fmla="*/ 647700 h 1130300"/>
                <a:gd name="connsiteX2" fmla="*/ 209021 w 4714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325438"/>
                <a:gd name="connsiteY0" fmla="*/ 0 h 1130300"/>
                <a:gd name="connsiteX1" fmla="*/ 316971 w 325438"/>
                <a:gd name="connsiteY1" fmla="*/ 641350 h 1130300"/>
                <a:gd name="connsiteX2" fmla="*/ 209021 w 325438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57188"/>
                <a:gd name="connsiteY0" fmla="*/ 0 h 1130300"/>
                <a:gd name="connsiteX1" fmla="*/ 329671 w 357188"/>
                <a:gd name="connsiteY1" fmla="*/ 635000 h 1130300"/>
                <a:gd name="connsiteX2" fmla="*/ 209021 w 357188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99483 h 1229783"/>
                <a:gd name="connsiteX1" fmla="*/ 94723 w 329671"/>
                <a:gd name="connsiteY1" fmla="*/ 105833 h 1229783"/>
                <a:gd name="connsiteX2" fmla="*/ 329671 w 329671"/>
                <a:gd name="connsiteY2" fmla="*/ 734483 h 1229783"/>
                <a:gd name="connsiteX3" fmla="*/ 209021 w 329671"/>
                <a:gd name="connsiteY3" fmla="*/ 1229783 h 1229783"/>
                <a:gd name="connsiteX0" fmla="*/ 69321 w 550865"/>
                <a:gd name="connsiteY0" fmla="*/ 99483 h 1229783"/>
                <a:gd name="connsiteX1" fmla="*/ 94723 w 550865"/>
                <a:gd name="connsiteY1" fmla="*/ 105833 h 1229783"/>
                <a:gd name="connsiteX2" fmla="*/ 329671 w 550865"/>
                <a:gd name="connsiteY2" fmla="*/ 734483 h 1229783"/>
                <a:gd name="connsiteX3" fmla="*/ 209021 w 550865"/>
                <a:gd name="connsiteY3" fmla="*/ 1229783 h 1229783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0960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321" h="1104900">
                  <a:moveTo>
                    <a:pt x="56621" y="0"/>
                  </a:moveTo>
                  <a:cubicBezTo>
                    <a:pt x="110861" y="398992"/>
                    <a:pt x="280988" y="249767"/>
                    <a:pt x="323321" y="495300"/>
                  </a:cubicBezTo>
                  <a:cubicBezTo>
                    <a:pt x="265113" y="842433"/>
                    <a:pt x="0" y="788988"/>
                    <a:pt x="189971" y="11049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2" name="Группа 24"/>
          <p:cNvGrpSpPr/>
          <p:nvPr/>
        </p:nvGrpSpPr>
        <p:grpSpPr>
          <a:xfrm rot="1096009">
            <a:off x="299801" y="6192325"/>
            <a:ext cx="227829" cy="344695"/>
            <a:chOff x="4717550" y="1984750"/>
            <a:chExt cx="1225550" cy="1854200"/>
          </a:xfrm>
          <a:noFill/>
        </p:grpSpPr>
        <p:sp>
          <p:nvSpPr>
            <p:cNvPr id="57" name="Овал 56"/>
            <p:cNvSpPr/>
            <p:nvPr/>
          </p:nvSpPr>
          <p:spPr>
            <a:xfrm>
              <a:off x="4717550" y="3299200"/>
              <a:ext cx="1225550" cy="53975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 rot="5400000" flipH="1" flipV="1">
              <a:off x="5146175" y="2775325"/>
              <a:ext cx="158115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9"/>
          <p:cNvGrpSpPr>
            <a:grpSpLocks/>
          </p:cNvGrpSpPr>
          <p:nvPr/>
        </p:nvGrpSpPr>
        <p:grpSpPr bwMode="auto">
          <a:xfrm rot="1137686">
            <a:off x="8220224" y="2179777"/>
            <a:ext cx="347662" cy="352425"/>
            <a:chOff x="5918200" y="3924300"/>
            <a:chExt cx="2355850" cy="2393950"/>
          </a:xfrm>
        </p:grpSpPr>
        <p:sp>
          <p:nvSpPr>
            <p:cNvPr id="60" name="Овал 59"/>
            <p:cNvSpPr/>
            <p:nvPr/>
          </p:nvSpPr>
          <p:spPr>
            <a:xfrm>
              <a:off x="5913206" y="5230352"/>
              <a:ext cx="1226335" cy="5391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 rot="5400000" flipH="1" flipV="1">
              <a:off x="6326963" y="4708430"/>
              <a:ext cx="15851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Овал 61"/>
            <p:cNvSpPr/>
            <p:nvPr/>
          </p:nvSpPr>
          <p:spPr>
            <a:xfrm>
              <a:off x="7044240" y="5775796"/>
              <a:ext cx="1226335" cy="5391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 rot="5400000" flipH="1" flipV="1">
              <a:off x="7457991" y="5253876"/>
              <a:ext cx="15851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Полилиния 63"/>
            <p:cNvSpPr/>
            <p:nvPr/>
          </p:nvSpPr>
          <p:spPr>
            <a:xfrm>
              <a:off x="7143437" y="3931199"/>
              <a:ext cx="1118761" cy="776416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9" name="Группа 24"/>
          <p:cNvGrpSpPr>
            <a:grpSpLocks/>
          </p:cNvGrpSpPr>
          <p:nvPr/>
        </p:nvGrpSpPr>
        <p:grpSpPr bwMode="auto">
          <a:xfrm rot="1096009">
            <a:off x="7043884" y="12927"/>
            <a:ext cx="109538" cy="168275"/>
            <a:chOff x="4717550" y="1984750"/>
            <a:chExt cx="1225550" cy="1854200"/>
          </a:xfrm>
        </p:grpSpPr>
        <p:sp>
          <p:nvSpPr>
            <p:cNvPr id="66" name="Овал 65"/>
            <p:cNvSpPr/>
            <p:nvPr/>
          </p:nvSpPr>
          <p:spPr>
            <a:xfrm>
              <a:off x="4712789" y="3296206"/>
              <a:ext cx="1225550" cy="5422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5141760" y="2772535"/>
              <a:ext cx="15743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24"/>
          <p:cNvGrpSpPr>
            <a:grpSpLocks/>
          </p:cNvGrpSpPr>
          <p:nvPr/>
        </p:nvGrpSpPr>
        <p:grpSpPr bwMode="auto">
          <a:xfrm rot="1096009">
            <a:off x="2224316" y="10674"/>
            <a:ext cx="100013" cy="198437"/>
            <a:chOff x="4717550" y="1984750"/>
            <a:chExt cx="1225550" cy="1854200"/>
          </a:xfrm>
        </p:grpSpPr>
        <p:sp>
          <p:nvSpPr>
            <p:cNvPr id="69" name="Овал 68"/>
            <p:cNvSpPr/>
            <p:nvPr/>
          </p:nvSpPr>
          <p:spPr>
            <a:xfrm>
              <a:off x="4711975" y="3294514"/>
              <a:ext cx="1225550" cy="5340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70" name="Прямая соединительная линия 69"/>
            <p:cNvCxnSpPr/>
            <p:nvPr/>
          </p:nvCxnSpPr>
          <p:spPr>
            <a:xfrm rot="5400000" flipH="1" flipV="1">
              <a:off x="5143188" y="2774828"/>
              <a:ext cx="158719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Полилиния 70"/>
          <p:cNvSpPr/>
          <p:nvPr/>
        </p:nvSpPr>
        <p:spPr>
          <a:xfrm rot="21246801">
            <a:off x="7358975" y="390946"/>
            <a:ext cx="1190625" cy="1049337"/>
          </a:xfrm>
          <a:custGeom>
            <a:avLst/>
            <a:gdLst>
              <a:gd name="connsiteX0" fmla="*/ 0 w 1047750"/>
              <a:gd name="connsiteY0" fmla="*/ 204788 h 409575"/>
              <a:gd name="connsiteX1" fmla="*/ 333143 w 1047750"/>
              <a:gd name="connsiteY1" fmla="*/ 14056 h 409575"/>
              <a:gd name="connsiteX2" fmla="*/ 523876 w 1047750"/>
              <a:gd name="connsiteY2" fmla="*/ 1 h 409575"/>
              <a:gd name="connsiteX3" fmla="*/ 714609 w 1047750"/>
              <a:gd name="connsiteY3" fmla="*/ 14056 h 409575"/>
              <a:gd name="connsiteX4" fmla="*/ 1047751 w 1047750"/>
              <a:gd name="connsiteY4" fmla="*/ 204790 h 409575"/>
              <a:gd name="connsiteX5" fmla="*/ 714609 w 1047750"/>
              <a:gd name="connsiteY5" fmla="*/ 395523 h 409575"/>
              <a:gd name="connsiteX6" fmla="*/ 523876 w 1047750"/>
              <a:gd name="connsiteY6" fmla="*/ 409578 h 409575"/>
              <a:gd name="connsiteX7" fmla="*/ 333143 w 1047750"/>
              <a:gd name="connsiteY7" fmla="*/ 395523 h 409575"/>
              <a:gd name="connsiteX8" fmla="*/ 1 w 1047750"/>
              <a:gd name="connsiteY8" fmla="*/ 204790 h 409575"/>
              <a:gd name="connsiteX9" fmla="*/ 0 w 1047750"/>
              <a:gd name="connsiteY9" fmla="*/ 204788 h 409575"/>
              <a:gd name="connsiteX0" fmla="*/ 115419 w 1163171"/>
              <a:gd name="connsiteY0" fmla="*/ 952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115419 w 1163171"/>
              <a:gd name="connsiteY9" fmla="*/ 952495 h 1157285"/>
              <a:gd name="connsiteX0" fmla="*/ 20169 w 1163171"/>
              <a:gd name="connsiteY0" fmla="*/ 190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20169 w 1163171"/>
              <a:gd name="connsiteY9" fmla="*/ 190495 h 1157285"/>
              <a:gd name="connsiteX0" fmla="*/ 20169 w 1163170"/>
              <a:gd name="connsiteY0" fmla="*/ 190495 h 1157285"/>
              <a:gd name="connsiteX1" fmla="*/ 200912 w 1163170"/>
              <a:gd name="connsiteY1" fmla="*/ 9288 h 1157285"/>
              <a:gd name="connsiteX2" fmla="*/ 639295 w 1163170"/>
              <a:gd name="connsiteY2" fmla="*/ 747708 h 1157285"/>
              <a:gd name="connsiteX3" fmla="*/ 1163170 w 1163170"/>
              <a:gd name="connsiteY3" fmla="*/ 952497 h 1157285"/>
              <a:gd name="connsiteX4" fmla="*/ 830028 w 1163170"/>
              <a:gd name="connsiteY4" fmla="*/ 1143230 h 1157285"/>
              <a:gd name="connsiteX5" fmla="*/ 639295 w 1163170"/>
              <a:gd name="connsiteY5" fmla="*/ 1157285 h 1157285"/>
              <a:gd name="connsiteX6" fmla="*/ 448562 w 1163170"/>
              <a:gd name="connsiteY6" fmla="*/ 1143230 h 1157285"/>
              <a:gd name="connsiteX7" fmla="*/ 115420 w 1163170"/>
              <a:gd name="connsiteY7" fmla="*/ 952497 h 1157285"/>
              <a:gd name="connsiteX8" fmla="*/ 20169 w 1163170"/>
              <a:gd name="connsiteY8" fmla="*/ 190495 h 1157285"/>
              <a:gd name="connsiteX0" fmla="*/ 20169 w 1163170"/>
              <a:gd name="connsiteY0" fmla="*/ 181207 h 1147997"/>
              <a:gd name="connsiteX1" fmla="*/ 200912 w 1163170"/>
              <a:gd name="connsiteY1" fmla="*/ 0 h 1147997"/>
              <a:gd name="connsiteX2" fmla="*/ 1163170 w 1163170"/>
              <a:gd name="connsiteY2" fmla="*/ 943209 h 1147997"/>
              <a:gd name="connsiteX3" fmla="*/ 830028 w 1163170"/>
              <a:gd name="connsiteY3" fmla="*/ 1133942 h 1147997"/>
              <a:gd name="connsiteX4" fmla="*/ 639295 w 1163170"/>
              <a:gd name="connsiteY4" fmla="*/ 1147997 h 1147997"/>
              <a:gd name="connsiteX5" fmla="*/ 448562 w 1163170"/>
              <a:gd name="connsiteY5" fmla="*/ 1133942 h 1147997"/>
              <a:gd name="connsiteX6" fmla="*/ 115420 w 1163170"/>
              <a:gd name="connsiteY6" fmla="*/ 943209 h 1147997"/>
              <a:gd name="connsiteX7" fmla="*/ 20169 w 1163170"/>
              <a:gd name="connsiteY7" fmla="*/ 181207 h 1147997"/>
              <a:gd name="connsiteX0" fmla="*/ 20169 w 1236234"/>
              <a:gd name="connsiteY0" fmla="*/ 181207 h 1147997"/>
              <a:gd name="connsiteX1" fmla="*/ 200912 w 1236234"/>
              <a:gd name="connsiteY1" fmla="*/ 0 h 1147997"/>
              <a:gd name="connsiteX2" fmla="*/ 1163170 w 1236234"/>
              <a:gd name="connsiteY2" fmla="*/ 943209 h 1147997"/>
              <a:gd name="connsiteX3" fmla="*/ 639295 w 1236234"/>
              <a:gd name="connsiteY3" fmla="*/ 1147997 h 1147997"/>
              <a:gd name="connsiteX4" fmla="*/ 448562 w 1236234"/>
              <a:gd name="connsiteY4" fmla="*/ 1133942 h 1147997"/>
              <a:gd name="connsiteX5" fmla="*/ 115420 w 1236234"/>
              <a:gd name="connsiteY5" fmla="*/ 943209 h 1147997"/>
              <a:gd name="connsiteX6" fmla="*/ 20169 w 1236234"/>
              <a:gd name="connsiteY6" fmla="*/ 181207 h 1147997"/>
              <a:gd name="connsiteX0" fmla="*/ 20169 w 1204445"/>
              <a:gd name="connsiteY0" fmla="*/ 181207 h 1133942"/>
              <a:gd name="connsiteX1" fmla="*/ 200912 w 1204445"/>
              <a:gd name="connsiteY1" fmla="*/ 0 h 1133942"/>
              <a:gd name="connsiteX2" fmla="*/ 1163170 w 1204445"/>
              <a:gd name="connsiteY2" fmla="*/ 943209 h 1133942"/>
              <a:gd name="connsiteX3" fmla="*/ 448562 w 1204445"/>
              <a:gd name="connsiteY3" fmla="*/ 1133942 h 1133942"/>
              <a:gd name="connsiteX4" fmla="*/ 115420 w 1204445"/>
              <a:gd name="connsiteY4" fmla="*/ 943209 h 1133942"/>
              <a:gd name="connsiteX5" fmla="*/ 20169 w 1204445"/>
              <a:gd name="connsiteY5" fmla="*/ 181207 h 1133942"/>
              <a:gd name="connsiteX0" fmla="*/ 20169 w 1163170"/>
              <a:gd name="connsiteY0" fmla="*/ 181207 h 1100411"/>
              <a:gd name="connsiteX1" fmla="*/ 200912 w 1163170"/>
              <a:gd name="connsiteY1" fmla="*/ 0 h 1100411"/>
              <a:gd name="connsiteX2" fmla="*/ 1163170 w 1163170"/>
              <a:gd name="connsiteY2" fmla="*/ 943209 h 1100411"/>
              <a:gd name="connsiteX3" fmla="*/ 115420 w 1163170"/>
              <a:gd name="connsiteY3" fmla="*/ 943209 h 1100411"/>
              <a:gd name="connsiteX4" fmla="*/ 20169 w 1163170"/>
              <a:gd name="connsiteY4" fmla="*/ 181207 h 1100411"/>
              <a:gd name="connsiteX0" fmla="*/ 20169 w 1163170"/>
              <a:gd name="connsiteY0" fmla="*/ 181207 h 973410"/>
              <a:gd name="connsiteX1" fmla="*/ 200912 w 1163170"/>
              <a:gd name="connsiteY1" fmla="*/ 0 h 973410"/>
              <a:gd name="connsiteX2" fmla="*/ 1163170 w 1163170"/>
              <a:gd name="connsiteY2" fmla="*/ 943209 h 973410"/>
              <a:gd name="connsiteX3" fmla="*/ 20169 w 1163170"/>
              <a:gd name="connsiteY3" fmla="*/ 181207 h 973410"/>
              <a:gd name="connsiteX0" fmla="*/ 20169 w 1391770"/>
              <a:gd name="connsiteY0" fmla="*/ 181207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20169 w 1391770"/>
              <a:gd name="connsiteY3" fmla="*/ 181207 h 954360"/>
              <a:gd name="connsiteX0" fmla="*/ 58269 w 1391770"/>
              <a:gd name="connsiteY0" fmla="*/ 133582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58269 w 1391770"/>
              <a:gd name="connsiteY3" fmla="*/ 133582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24159"/>
              <a:gd name="connsiteX1" fmla="*/ 200912 w 1391770"/>
              <a:gd name="connsiteY1" fmla="*/ 0 h 924159"/>
              <a:gd name="connsiteX2" fmla="*/ 1391770 w 1391770"/>
              <a:gd name="connsiteY2" fmla="*/ 924159 h 924159"/>
              <a:gd name="connsiteX3" fmla="*/ 181099 w 1391770"/>
              <a:gd name="connsiteY3" fmla="*/ 113110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251105 w 1251105"/>
              <a:gd name="connsiteY0" fmla="*/ 924159 h 924159"/>
              <a:gd name="connsiteX1" fmla="*/ 60247 w 1251105"/>
              <a:gd name="connsiteY1" fmla="*/ 0 h 924159"/>
              <a:gd name="connsiteX2" fmla="*/ 1251105 w 1251105"/>
              <a:gd name="connsiteY2" fmla="*/ 924159 h 924159"/>
              <a:gd name="connsiteX0" fmla="*/ 1251105 w 1251105"/>
              <a:gd name="connsiteY0" fmla="*/ 1001875 h 1001875"/>
              <a:gd name="connsiteX1" fmla="*/ 60247 w 1251105"/>
              <a:gd name="connsiteY1" fmla="*/ 77716 h 1001875"/>
              <a:gd name="connsiteX2" fmla="*/ 1251105 w 1251105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49643 h 1049643"/>
              <a:gd name="connsiteX1" fmla="*/ 0 w 1190858"/>
              <a:gd name="connsiteY1" fmla="*/ 125484 h 1049643"/>
              <a:gd name="connsiteX2" fmla="*/ 1190858 w 1190858"/>
              <a:gd name="connsiteY2" fmla="*/ 1049643 h 104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858" h="1049643">
                <a:moveTo>
                  <a:pt x="1190858" y="1049643"/>
                </a:moveTo>
                <a:cubicBezTo>
                  <a:pt x="889440" y="789357"/>
                  <a:pt x="519783" y="399417"/>
                  <a:pt x="0" y="125484"/>
                </a:cubicBezTo>
                <a:cubicBezTo>
                  <a:pt x="176852" y="0"/>
                  <a:pt x="915409" y="758294"/>
                  <a:pt x="1190858" y="10496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Полилиния 71"/>
          <p:cNvSpPr/>
          <p:nvPr/>
        </p:nvSpPr>
        <p:spPr>
          <a:xfrm rot="20424648">
            <a:off x="68087" y="1349954"/>
            <a:ext cx="571500" cy="504825"/>
          </a:xfrm>
          <a:custGeom>
            <a:avLst/>
            <a:gdLst>
              <a:gd name="connsiteX0" fmla="*/ 0 w 1047750"/>
              <a:gd name="connsiteY0" fmla="*/ 204788 h 409575"/>
              <a:gd name="connsiteX1" fmla="*/ 333143 w 1047750"/>
              <a:gd name="connsiteY1" fmla="*/ 14056 h 409575"/>
              <a:gd name="connsiteX2" fmla="*/ 523876 w 1047750"/>
              <a:gd name="connsiteY2" fmla="*/ 1 h 409575"/>
              <a:gd name="connsiteX3" fmla="*/ 714609 w 1047750"/>
              <a:gd name="connsiteY3" fmla="*/ 14056 h 409575"/>
              <a:gd name="connsiteX4" fmla="*/ 1047751 w 1047750"/>
              <a:gd name="connsiteY4" fmla="*/ 204790 h 409575"/>
              <a:gd name="connsiteX5" fmla="*/ 714609 w 1047750"/>
              <a:gd name="connsiteY5" fmla="*/ 395523 h 409575"/>
              <a:gd name="connsiteX6" fmla="*/ 523876 w 1047750"/>
              <a:gd name="connsiteY6" fmla="*/ 409578 h 409575"/>
              <a:gd name="connsiteX7" fmla="*/ 333143 w 1047750"/>
              <a:gd name="connsiteY7" fmla="*/ 395523 h 409575"/>
              <a:gd name="connsiteX8" fmla="*/ 1 w 1047750"/>
              <a:gd name="connsiteY8" fmla="*/ 204790 h 409575"/>
              <a:gd name="connsiteX9" fmla="*/ 0 w 1047750"/>
              <a:gd name="connsiteY9" fmla="*/ 204788 h 409575"/>
              <a:gd name="connsiteX0" fmla="*/ 115419 w 1163171"/>
              <a:gd name="connsiteY0" fmla="*/ 952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115419 w 1163171"/>
              <a:gd name="connsiteY9" fmla="*/ 952495 h 1157285"/>
              <a:gd name="connsiteX0" fmla="*/ 20169 w 1163171"/>
              <a:gd name="connsiteY0" fmla="*/ 190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20169 w 1163171"/>
              <a:gd name="connsiteY9" fmla="*/ 190495 h 1157285"/>
              <a:gd name="connsiteX0" fmla="*/ 20169 w 1163170"/>
              <a:gd name="connsiteY0" fmla="*/ 190495 h 1157285"/>
              <a:gd name="connsiteX1" fmla="*/ 200912 w 1163170"/>
              <a:gd name="connsiteY1" fmla="*/ 9288 h 1157285"/>
              <a:gd name="connsiteX2" fmla="*/ 639295 w 1163170"/>
              <a:gd name="connsiteY2" fmla="*/ 747708 h 1157285"/>
              <a:gd name="connsiteX3" fmla="*/ 1163170 w 1163170"/>
              <a:gd name="connsiteY3" fmla="*/ 952497 h 1157285"/>
              <a:gd name="connsiteX4" fmla="*/ 830028 w 1163170"/>
              <a:gd name="connsiteY4" fmla="*/ 1143230 h 1157285"/>
              <a:gd name="connsiteX5" fmla="*/ 639295 w 1163170"/>
              <a:gd name="connsiteY5" fmla="*/ 1157285 h 1157285"/>
              <a:gd name="connsiteX6" fmla="*/ 448562 w 1163170"/>
              <a:gd name="connsiteY6" fmla="*/ 1143230 h 1157285"/>
              <a:gd name="connsiteX7" fmla="*/ 115420 w 1163170"/>
              <a:gd name="connsiteY7" fmla="*/ 952497 h 1157285"/>
              <a:gd name="connsiteX8" fmla="*/ 20169 w 1163170"/>
              <a:gd name="connsiteY8" fmla="*/ 190495 h 1157285"/>
              <a:gd name="connsiteX0" fmla="*/ 20169 w 1163170"/>
              <a:gd name="connsiteY0" fmla="*/ 181207 h 1147997"/>
              <a:gd name="connsiteX1" fmla="*/ 200912 w 1163170"/>
              <a:gd name="connsiteY1" fmla="*/ 0 h 1147997"/>
              <a:gd name="connsiteX2" fmla="*/ 1163170 w 1163170"/>
              <a:gd name="connsiteY2" fmla="*/ 943209 h 1147997"/>
              <a:gd name="connsiteX3" fmla="*/ 830028 w 1163170"/>
              <a:gd name="connsiteY3" fmla="*/ 1133942 h 1147997"/>
              <a:gd name="connsiteX4" fmla="*/ 639295 w 1163170"/>
              <a:gd name="connsiteY4" fmla="*/ 1147997 h 1147997"/>
              <a:gd name="connsiteX5" fmla="*/ 448562 w 1163170"/>
              <a:gd name="connsiteY5" fmla="*/ 1133942 h 1147997"/>
              <a:gd name="connsiteX6" fmla="*/ 115420 w 1163170"/>
              <a:gd name="connsiteY6" fmla="*/ 943209 h 1147997"/>
              <a:gd name="connsiteX7" fmla="*/ 20169 w 1163170"/>
              <a:gd name="connsiteY7" fmla="*/ 181207 h 1147997"/>
              <a:gd name="connsiteX0" fmla="*/ 20169 w 1236234"/>
              <a:gd name="connsiteY0" fmla="*/ 181207 h 1147997"/>
              <a:gd name="connsiteX1" fmla="*/ 200912 w 1236234"/>
              <a:gd name="connsiteY1" fmla="*/ 0 h 1147997"/>
              <a:gd name="connsiteX2" fmla="*/ 1163170 w 1236234"/>
              <a:gd name="connsiteY2" fmla="*/ 943209 h 1147997"/>
              <a:gd name="connsiteX3" fmla="*/ 639295 w 1236234"/>
              <a:gd name="connsiteY3" fmla="*/ 1147997 h 1147997"/>
              <a:gd name="connsiteX4" fmla="*/ 448562 w 1236234"/>
              <a:gd name="connsiteY4" fmla="*/ 1133942 h 1147997"/>
              <a:gd name="connsiteX5" fmla="*/ 115420 w 1236234"/>
              <a:gd name="connsiteY5" fmla="*/ 943209 h 1147997"/>
              <a:gd name="connsiteX6" fmla="*/ 20169 w 1236234"/>
              <a:gd name="connsiteY6" fmla="*/ 181207 h 1147997"/>
              <a:gd name="connsiteX0" fmla="*/ 20169 w 1204445"/>
              <a:gd name="connsiteY0" fmla="*/ 181207 h 1133942"/>
              <a:gd name="connsiteX1" fmla="*/ 200912 w 1204445"/>
              <a:gd name="connsiteY1" fmla="*/ 0 h 1133942"/>
              <a:gd name="connsiteX2" fmla="*/ 1163170 w 1204445"/>
              <a:gd name="connsiteY2" fmla="*/ 943209 h 1133942"/>
              <a:gd name="connsiteX3" fmla="*/ 448562 w 1204445"/>
              <a:gd name="connsiteY3" fmla="*/ 1133942 h 1133942"/>
              <a:gd name="connsiteX4" fmla="*/ 115420 w 1204445"/>
              <a:gd name="connsiteY4" fmla="*/ 943209 h 1133942"/>
              <a:gd name="connsiteX5" fmla="*/ 20169 w 1204445"/>
              <a:gd name="connsiteY5" fmla="*/ 181207 h 1133942"/>
              <a:gd name="connsiteX0" fmla="*/ 20169 w 1163170"/>
              <a:gd name="connsiteY0" fmla="*/ 181207 h 1100411"/>
              <a:gd name="connsiteX1" fmla="*/ 200912 w 1163170"/>
              <a:gd name="connsiteY1" fmla="*/ 0 h 1100411"/>
              <a:gd name="connsiteX2" fmla="*/ 1163170 w 1163170"/>
              <a:gd name="connsiteY2" fmla="*/ 943209 h 1100411"/>
              <a:gd name="connsiteX3" fmla="*/ 115420 w 1163170"/>
              <a:gd name="connsiteY3" fmla="*/ 943209 h 1100411"/>
              <a:gd name="connsiteX4" fmla="*/ 20169 w 1163170"/>
              <a:gd name="connsiteY4" fmla="*/ 181207 h 1100411"/>
              <a:gd name="connsiteX0" fmla="*/ 20169 w 1163170"/>
              <a:gd name="connsiteY0" fmla="*/ 181207 h 973410"/>
              <a:gd name="connsiteX1" fmla="*/ 200912 w 1163170"/>
              <a:gd name="connsiteY1" fmla="*/ 0 h 973410"/>
              <a:gd name="connsiteX2" fmla="*/ 1163170 w 1163170"/>
              <a:gd name="connsiteY2" fmla="*/ 943209 h 973410"/>
              <a:gd name="connsiteX3" fmla="*/ 20169 w 1163170"/>
              <a:gd name="connsiteY3" fmla="*/ 181207 h 973410"/>
              <a:gd name="connsiteX0" fmla="*/ 20169 w 1391770"/>
              <a:gd name="connsiteY0" fmla="*/ 181207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20169 w 1391770"/>
              <a:gd name="connsiteY3" fmla="*/ 181207 h 954360"/>
              <a:gd name="connsiteX0" fmla="*/ 58269 w 1391770"/>
              <a:gd name="connsiteY0" fmla="*/ 133582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58269 w 1391770"/>
              <a:gd name="connsiteY3" fmla="*/ 133582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24159"/>
              <a:gd name="connsiteX1" fmla="*/ 200912 w 1391770"/>
              <a:gd name="connsiteY1" fmla="*/ 0 h 924159"/>
              <a:gd name="connsiteX2" fmla="*/ 1391770 w 1391770"/>
              <a:gd name="connsiteY2" fmla="*/ 924159 h 924159"/>
              <a:gd name="connsiteX3" fmla="*/ 181099 w 1391770"/>
              <a:gd name="connsiteY3" fmla="*/ 113110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251105 w 1251105"/>
              <a:gd name="connsiteY0" fmla="*/ 924159 h 924159"/>
              <a:gd name="connsiteX1" fmla="*/ 60247 w 1251105"/>
              <a:gd name="connsiteY1" fmla="*/ 0 h 924159"/>
              <a:gd name="connsiteX2" fmla="*/ 1251105 w 1251105"/>
              <a:gd name="connsiteY2" fmla="*/ 924159 h 924159"/>
              <a:gd name="connsiteX0" fmla="*/ 1251105 w 1251105"/>
              <a:gd name="connsiteY0" fmla="*/ 1001875 h 1001875"/>
              <a:gd name="connsiteX1" fmla="*/ 60247 w 1251105"/>
              <a:gd name="connsiteY1" fmla="*/ 77716 h 1001875"/>
              <a:gd name="connsiteX2" fmla="*/ 1251105 w 1251105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49643 h 1049643"/>
              <a:gd name="connsiteX1" fmla="*/ 0 w 1190858"/>
              <a:gd name="connsiteY1" fmla="*/ 125484 h 1049643"/>
              <a:gd name="connsiteX2" fmla="*/ 1190858 w 1190858"/>
              <a:gd name="connsiteY2" fmla="*/ 1049643 h 104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858" h="1049643">
                <a:moveTo>
                  <a:pt x="1190858" y="1049643"/>
                </a:moveTo>
                <a:cubicBezTo>
                  <a:pt x="889440" y="789357"/>
                  <a:pt x="519783" y="399417"/>
                  <a:pt x="0" y="125484"/>
                </a:cubicBezTo>
                <a:cubicBezTo>
                  <a:pt x="176852" y="0"/>
                  <a:pt x="915409" y="758294"/>
                  <a:pt x="1190858" y="10496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Полилиния 72"/>
          <p:cNvSpPr/>
          <p:nvPr/>
        </p:nvSpPr>
        <p:spPr>
          <a:xfrm rot="1028900">
            <a:off x="8293818" y="1396373"/>
            <a:ext cx="1012825" cy="976312"/>
          </a:xfrm>
          <a:custGeom>
            <a:avLst/>
            <a:gdLst>
              <a:gd name="connsiteX0" fmla="*/ 0 w 1047750"/>
              <a:gd name="connsiteY0" fmla="*/ 204788 h 409575"/>
              <a:gd name="connsiteX1" fmla="*/ 333143 w 1047750"/>
              <a:gd name="connsiteY1" fmla="*/ 14056 h 409575"/>
              <a:gd name="connsiteX2" fmla="*/ 523876 w 1047750"/>
              <a:gd name="connsiteY2" fmla="*/ 1 h 409575"/>
              <a:gd name="connsiteX3" fmla="*/ 714609 w 1047750"/>
              <a:gd name="connsiteY3" fmla="*/ 14056 h 409575"/>
              <a:gd name="connsiteX4" fmla="*/ 1047751 w 1047750"/>
              <a:gd name="connsiteY4" fmla="*/ 204790 h 409575"/>
              <a:gd name="connsiteX5" fmla="*/ 714609 w 1047750"/>
              <a:gd name="connsiteY5" fmla="*/ 395523 h 409575"/>
              <a:gd name="connsiteX6" fmla="*/ 523876 w 1047750"/>
              <a:gd name="connsiteY6" fmla="*/ 409578 h 409575"/>
              <a:gd name="connsiteX7" fmla="*/ 333143 w 1047750"/>
              <a:gd name="connsiteY7" fmla="*/ 395523 h 409575"/>
              <a:gd name="connsiteX8" fmla="*/ 1 w 1047750"/>
              <a:gd name="connsiteY8" fmla="*/ 204790 h 409575"/>
              <a:gd name="connsiteX9" fmla="*/ 0 w 1047750"/>
              <a:gd name="connsiteY9" fmla="*/ 204788 h 409575"/>
              <a:gd name="connsiteX0" fmla="*/ 115419 w 1163171"/>
              <a:gd name="connsiteY0" fmla="*/ 952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115419 w 1163171"/>
              <a:gd name="connsiteY9" fmla="*/ 952495 h 1157285"/>
              <a:gd name="connsiteX0" fmla="*/ 20169 w 1163171"/>
              <a:gd name="connsiteY0" fmla="*/ 190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20169 w 1163171"/>
              <a:gd name="connsiteY9" fmla="*/ 190495 h 1157285"/>
              <a:gd name="connsiteX0" fmla="*/ 20169 w 1163170"/>
              <a:gd name="connsiteY0" fmla="*/ 190495 h 1157285"/>
              <a:gd name="connsiteX1" fmla="*/ 200912 w 1163170"/>
              <a:gd name="connsiteY1" fmla="*/ 9288 h 1157285"/>
              <a:gd name="connsiteX2" fmla="*/ 639295 w 1163170"/>
              <a:gd name="connsiteY2" fmla="*/ 747708 h 1157285"/>
              <a:gd name="connsiteX3" fmla="*/ 1163170 w 1163170"/>
              <a:gd name="connsiteY3" fmla="*/ 952497 h 1157285"/>
              <a:gd name="connsiteX4" fmla="*/ 830028 w 1163170"/>
              <a:gd name="connsiteY4" fmla="*/ 1143230 h 1157285"/>
              <a:gd name="connsiteX5" fmla="*/ 639295 w 1163170"/>
              <a:gd name="connsiteY5" fmla="*/ 1157285 h 1157285"/>
              <a:gd name="connsiteX6" fmla="*/ 448562 w 1163170"/>
              <a:gd name="connsiteY6" fmla="*/ 1143230 h 1157285"/>
              <a:gd name="connsiteX7" fmla="*/ 115420 w 1163170"/>
              <a:gd name="connsiteY7" fmla="*/ 952497 h 1157285"/>
              <a:gd name="connsiteX8" fmla="*/ 20169 w 1163170"/>
              <a:gd name="connsiteY8" fmla="*/ 190495 h 1157285"/>
              <a:gd name="connsiteX0" fmla="*/ 20169 w 1163170"/>
              <a:gd name="connsiteY0" fmla="*/ 181207 h 1147997"/>
              <a:gd name="connsiteX1" fmla="*/ 200912 w 1163170"/>
              <a:gd name="connsiteY1" fmla="*/ 0 h 1147997"/>
              <a:gd name="connsiteX2" fmla="*/ 1163170 w 1163170"/>
              <a:gd name="connsiteY2" fmla="*/ 943209 h 1147997"/>
              <a:gd name="connsiteX3" fmla="*/ 830028 w 1163170"/>
              <a:gd name="connsiteY3" fmla="*/ 1133942 h 1147997"/>
              <a:gd name="connsiteX4" fmla="*/ 639295 w 1163170"/>
              <a:gd name="connsiteY4" fmla="*/ 1147997 h 1147997"/>
              <a:gd name="connsiteX5" fmla="*/ 448562 w 1163170"/>
              <a:gd name="connsiteY5" fmla="*/ 1133942 h 1147997"/>
              <a:gd name="connsiteX6" fmla="*/ 115420 w 1163170"/>
              <a:gd name="connsiteY6" fmla="*/ 943209 h 1147997"/>
              <a:gd name="connsiteX7" fmla="*/ 20169 w 1163170"/>
              <a:gd name="connsiteY7" fmla="*/ 181207 h 1147997"/>
              <a:gd name="connsiteX0" fmla="*/ 20169 w 1236234"/>
              <a:gd name="connsiteY0" fmla="*/ 181207 h 1147997"/>
              <a:gd name="connsiteX1" fmla="*/ 200912 w 1236234"/>
              <a:gd name="connsiteY1" fmla="*/ 0 h 1147997"/>
              <a:gd name="connsiteX2" fmla="*/ 1163170 w 1236234"/>
              <a:gd name="connsiteY2" fmla="*/ 943209 h 1147997"/>
              <a:gd name="connsiteX3" fmla="*/ 639295 w 1236234"/>
              <a:gd name="connsiteY3" fmla="*/ 1147997 h 1147997"/>
              <a:gd name="connsiteX4" fmla="*/ 448562 w 1236234"/>
              <a:gd name="connsiteY4" fmla="*/ 1133942 h 1147997"/>
              <a:gd name="connsiteX5" fmla="*/ 115420 w 1236234"/>
              <a:gd name="connsiteY5" fmla="*/ 943209 h 1147997"/>
              <a:gd name="connsiteX6" fmla="*/ 20169 w 1236234"/>
              <a:gd name="connsiteY6" fmla="*/ 181207 h 1147997"/>
              <a:gd name="connsiteX0" fmla="*/ 20169 w 1204445"/>
              <a:gd name="connsiteY0" fmla="*/ 181207 h 1133942"/>
              <a:gd name="connsiteX1" fmla="*/ 200912 w 1204445"/>
              <a:gd name="connsiteY1" fmla="*/ 0 h 1133942"/>
              <a:gd name="connsiteX2" fmla="*/ 1163170 w 1204445"/>
              <a:gd name="connsiteY2" fmla="*/ 943209 h 1133942"/>
              <a:gd name="connsiteX3" fmla="*/ 448562 w 1204445"/>
              <a:gd name="connsiteY3" fmla="*/ 1133942 h 1133942"/>
              <a:gd name="connsiteX4" fmla="*/ 115420 w 1204445"/>
              <a:gd name="connsiteY4" fmla="*/ 943209 h 1133942"/>
              <a:gd name="connsiteX5" fmla="*/ 20169 w 1204445"/>
              <a:gd name="connsiteY5" fmla="*/ 181207 h 1133942"/>
              <a:gd name="connsiteX0" fmla="*/ 20169 w 1163170"/>
              <a:gd name="connsiteY0" fmla="*/ 181207 h 1100411"/>
              <a:gd name="connsiteX1" fmla="*/ 200912 w 1163170"/>
              <a:gd name="connsiteY1" fmla="*/ 0 h 1100411"/>
              <a:gd name="connsiteX2" fmla="*/ 1163170 w 1163170"/>
              <a:gd name="connsiteY2" fmla="*/ 943209 h 1100411"/>
              <a:gd name="connsiteX3" fmla="*/ 115420 w 1163170"/>
              <a:gd name="connsiteY3" fmla="*/ 943209 h 1100411"/>
              <a:gd name="connsiteX4" fmla="*/ 20169 w 1163170"/>
              <a:gd name="connsiteY4" fmla="*/ 181207 h 1100411"/>
              <a:gd name="connsiteX0" fmla="*/ 20169 w 1163170"/>
              <a:gd name="connsiteY0" fmla="*/ 181207 h 973410"/>
              <a:gd name="connsiteX1" fmla="*/ 200912 w 1163170"/>
              <a:gd name="connsiteY1" fmla="*/ 0 h 973410"/>
              <a:gd name="connsiteX2" fmla="*/ 1163170 w 1163170"/>
              <a:gd name="connsiteY2" fmla="*/ 943209 h 973410"/>
              <a:gd name="connsiteX3" fmla="*/ 20169 w 1163170"/>
              <a:gd name="connsiteY3" fmla="*/ 181207 h 973410"/>
              <a:gd name="connsiteX0" fmla="*/ 20169 w 1391770"/>
              <a:gd name="connsiteY0" fmla="*/ 181207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20169 w 1391770"/>
              <a:gd name="connsiteY3" fmla="*/ 181207 h 954360"/>
              <a:gd name="connsiteX0" fmla="*/ 58269 w 1391770"/>
              <a:gd name="connsiteY0" fmla="*/ 133582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58269 w 1391770"/>
              <a:gd name="connsiteY3" fmla="*/ 133582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24159"/>
              <a:gd name="connsiteX1" fmla="*/ 200912 w 1391770"/>
              <a:gd name="connsiteY1" fmla="*/ 0 h 924159"/>
              <a:gd name="connsiteX2" fmla="*/ 1391770 w 1391770"/>
              <a:gd name="connsiteY2" fmla="*/ 924159 h 924159"/>
              <a:gd name="connsiteX3" fmla="*/ 181099 w 1391770"/>
              <a:gd name="connsiteY3" fmla="*/ 113110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251105 w 1251105"/>
              <a:gd name="connsiteY0" fmla="*/ 924159 h 924159"/>
              <a:gd name="connsiteX1" fmla="*/ 60247 w 1251105"/>
              <a:gd name="connsiteY1" fmla="*/ 0 h 924159"/>
              <a:gd name="connsiteX2" fmla="*/ 1251105 w 1251105"/>
              <a:gd name="connsiteY2" fmla="*/ 924159 h 924159"/>
              <a:gd name="connsiteX0" fmla="*/ 1251105 w 1251105"/>
              <a:gd name="connsiteY0" fmla="*/ 1001875 h 1001875"/>
              <a:gd name="connsiteX1" fmla="*/ 60247 w 1251105"/>
              <a:gd name="connsiteY1" fmla="*/ 77716 h 1001875"/>
              <a:gd name="connsiteX2" fmla="*/ 1251105 w 1251105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49643 h 1049643"/>
              <a:gd name="connsiteX1" fmla="*/ 0 w 1190858"/>
              <a:gd name="connsiteY1" fmla="*/ 125484 h 1049643"/>
              <a:gd name="connsiteX2" fmla="*/ 1190858 w 1190858"/>
              <a:gd name="connsiteY2" fmla="*/ 1049643 h 104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858" h="1049643">
                <a:moveTo>
                  <a:pt x="1190858" y="1049643"/>
                </a:moveTo>
                <a:cubicBezTo>
                  <a:pt x="889440" y="789357"/>
                  <a:pt x="519783" y="399417"/>
                  <a:pt x="0" y="125484"/>
                </a:cubicBezTo>
                <a:cubicBezTo>
                  <a:pt x="176852" y="0"/>
                  <a:pt x="915409" y="758294"/>
                  <a:pt x="1190858" y="10496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827584" y="3140968"/>
            <a:ext cx="7848872" cy="3539430"/>
          </a:xfrm>
          <a:prstGeom prst="rect">
            <a:avLst/>
          </a:prstGeom>
          <a:solidFill>
            <a:srgbClr val="FFFF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Задачи: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Обучающая - Формировать музыкальные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представления.</a:t>
            </a:r>
            <a:endParaRPr lang="ru-RU" sz="2400" b="1" i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Развивающая – Развивать внимание,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мышление,  речевую активность.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Воспитывающая -  Воспитывать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познавательную музыкальную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активность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</a:t>
            </a: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755576" y="148471"/>
            <a:ext cx="727280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Цель пособия: </a:t>
            </a:r>
            <a:endParaRPr lang="ru-RU" sz="3200" b="1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Развитие  внимания, мышления, речевой активности, слуховой и музыкальной памяти, закрепление знаний о  музыкальной грамоте.</a:t>
            </a:r>
            <a:endParaRPr lang="ru-RU" sz="3200" b="1" dirty="0" smtClean="0">
              <a:solidFill>
                <a:srgbClr val="00B050"/>
              </a:solidFill>
              <a:latin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</a:endParaRPr>
          </a:p>
        </p:txBody>
      </p:sp>
      <p:grpSp>
        <p:nvGrpSpPr>
          <p:cNvPr id="110" name="Группа 19"/>
          <p:cNvGrpSpPr>
            <a:grpSpLocks/>
          </p:cNvGrpSpPr>
          <p:nvPr/>
        </p:nvGrpSpPr>
        <p:grpSpPr bwMode="auto">
          <a:xfrm rot="702034">
            <a:off x="-5333" y="315281"/>
            <a:ext cx="775838" cy="741815"/>
            <a:chOff x="5918200" y="3924300"/>
            <a:chExt cx="2355850" cy="2393950"/>
          </a:xfrm>
        </p:grpSpPr>
        <p:sp>
          <p:nvSpPr>
            <p:cNvPr id="111" name="Овал 110"/>
            <p:cNvSpPr/>
            <p:nvPr/>
          </p:nvSpPr>
          <p:spPr>
            <a:xfrm>
              <a:off x="5916737" y="5236693"/>
              <a:ext cx="1226333" cy="5407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12" name="Прямая соединительная линия 111"/>
            <p:cNvCxnSpPr/>
            <p:nvPr/>
          </p:nvCxnSpPr>
          <p:spPr>
            <a:xfrm rot="5400000" flipH="1" flipV="1">
              <a:off x="6344382" y="4714674"/>
              <a:ext cx="158285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Овал 112"/>
            <p:cNvSpPr/>
            <p:nvPr/>
          </p:nvSpPr>
          <p:spPr>
            <a:xfrm>
              <a:off x="7044192" y="5776297"/>
              <a:ext cx="1226333" cy="5407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14" name="Прямая соединительная линия 113"/>
            <p:cNvCxnSpPr/>
            <p:nvPr/>
          </p:nvCxnSpPr>
          <p:spPr>
            <a:xfrm rot="5400000" flipH="1" flipV="1">
              <a:off x="7473754" y="5251870"/>
              <a:ext cx="15779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Полилиния 114"/>
            <p:cNvSpPr/>
            <p:nvPr/>
          </p:nvSpPr>
          <p:spPr>
            <a:xfrm>
              <a:off x="7141565" y="3938193"/>
              <a:ext cx="1118760" cy="771764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>
            <a:grpSpLocks/>
          </p:cNvGrpSpPr>
          <p:nvPr/>
        </p:nvGrpSpPr>
        <p:grpSpPr bwMode="auto">
          <a:xfrm rot="1680918">
            <a:off x="333027" y="3268862"/>
            <a:ext cx="346075" cy="433388"/>
            <a:chOff x="4470400" y="2990850"/>
            <a:chExt cx="1485898" cy="1854200"/>
          </a:xfrm>
        </p:grpSpPr>
        <p:sp>
          <p:nvSpPr>
            <p:cNvPr id="6" name="Овал 5"/>
            <p:cNvSpPr/>
            <p:nvPr/>
          </p:nvSpPr>
          <p:spPr>
            <a:xfrm>
              <a:off x="4464129" y="4306355"/>
              <a:ext cx="1226888" cy="5365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rot="5400000" flipH="1" flipV="1">
              <a:off x="4897344" y="3781388"/>
              <a:ext cx="15825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олилиния 9"/>
            <p:cNvSpPr/>
            <p:nvPr/>
          </p:nvSpPr>
          <p:spPr>
            <a:xfrm>
              <a:off x="5631859" y="3041768"/>
              <a:ext cx="320356" cy="1100293"/>
            </a:xfrm>
            <a:custGeom>
              <a:avLst/>
              <a:gdLst>
                <a:gd name="connsiteX0" fmla="*/ 0 w 153574"/>
                <a:gd name="connsiteY0" fmla="*/ 0 h 254000"/>
                <a:gd name="connsiteX1" fmla="*/ 12700 w 153574"/>
                <a:gd name="connsiteY1" fmla="*/ 31750 h 254000"/>
                <a:gd name="connsiteX2" fmla="*/ 25400 w 153574"/>
                <a:gd name="connsiteY2" fmla="*/ 69850 h 254000"/>
                <a:gd name="connsiteX3" fmla="*/ 63500 w 153574"/>
                <a:gd name="connsiteY3" fmla="*/ 139700 h 254000"/>
                <a:gd name="connsiteX4" fmla="*/ 82550 w 153574"/>
                <a:gd name="connsiteY4" fmla="*/ 158750 h 254000"/>
                <a:gd name="connsiteX5" fmla="*/ 95250 w 153574"/>
                <a:gd name="connsiteY5" fmla="*/ 177800 h 254000"/>
                <a:gd name="connsiteX6" fmla="*/ 127000 w 153574"/>
                <a:gd name="connsiteY6" fmla="*/ 203200 h 254000"/>
                <a:gd name="connsiteX7" fmla="*/ 139700 w 153574"/>
                <a:gd name="connsiteY7" fmla="*/ 228600 h 254000"/>
                <a:gd name="connsiteX8" fmla="*/ 152400 w 153574"/>
                <a:gd name="connsiteY8" fmla="*/ 254000 h 254000"/>
                <a:gd name="connsiteX0" fmla="*/ 0 w 642524"/>
                <a:gd name="connsiteY0" fmla="*/ 0 h 406400"/>
                <a:gd name="connsiteX1" fmla="*/ 501650 w 642524"/>
                <a:gd name="connsiteY1" fmla="*/ 184150 h 406400"/>
                <a:gd name="connsiteX2" fmla="*/ 514350 w 642524"/>
                <a:gd name="connsiteY2" fmla="*/ 222250 h 406400"/>
                <a:gd name="connsiteX3" fmla="*/ 552450 w 642524"/>
                <a:gd name="connsiteY3" fmla="*/ 292100 h 406400"/>
                <a:gd name="connsiteX4" fmla="*/ 571500 w 642524"/>
                <a:gd name="connsiteY4" fmla="*/ 311150 h 406400"/>
                <a:gd name="connsiteX5" fmla="*/ 584200 w 642524"/>
                <a:gd name="connsiteY5" fmla="*/ 330200 h 406400"/>
                <a:gd name="connsiteX6" fmla="*/ 615950 w 642524"/>
                <a:gd name="connsiteY6" fmla="*/ 355600 h 406400"/>
                <a:gd name="connsiteX7" fmla="*/ 628650 w 642524"/>
                <a:gd name="connsiteY7" fmla="*/ 381000 h 406400"/>
                <a:gd name="connsiteX8" fmla="*/ 641350 w 642524"/>
                <a:gd name="connsiteY8" fmla="*/ 406400 h 406400"/>
                <a:gd name="connsiteX0" fmla="*/ 0 w 642524"/>
                <a:gd name="connsiteY0" fmla="*/ 0 h 406400"/>
                <a:gd name="connsiteX1" fmla="*/ 514350 w 642524"/>
                <a:gd name="connsiteY1" fmla="*/ 222250 h 406400"/>
                <a:gd name="connsiteX2" fmla="*/ 552450 w 642524"/>
                <a:gd name="connsiteY2" fmla="*/ 292100 h 406400"/>
                <a:gd name="connsiteX3" fmla="*/ 571500 w 642524"/>
                <a:gd name="connsiteY3" fmla="*/ 311150 h 406400"/>
                <a:gd name="connsiteX4" fmla="*/ 584200 w 642524"/>
                <a:gd name="connsiteY4" fmla="*/ 330200 h 406400"/>
                <a:gd name="connsiteX5" fmla="*/ 615950 w 642524"/>
                <a:gd name="connsiteY5" fmla="*/ 355600 h 406400"/>
                <a:gd name="connsiteX6" fmla="*/ 628650 w 642524"/>
                <a:gd name="connsiteY6" fmla="*/ 381000 h 406400"/>
                <a:gd name="connsiteX7" fmla="*/ 641350 w 642524"/>
                <a:gd name="connsiteY7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584200 w 642524"/>
                <a:gd name="connsiteY3" fmla="*/ 330200 h 406400"/>
                <a:gd name="connsiteX4" fmla="*/ 615950 w 642524"/>
                <a:gd name="connsiteY4" fmla="*/ 355600 h 406400"/>
                <a:gd name="connsiteX5" fmla="*/ 628650 w 642524"/>
                <a:gd name="connsiteY5" fmla="*/ 381000 h 406400"/>
                <a:gd name="connsiteX6" fmla="*/ 641350 w 642524"/>
                <a:gd name="connsiteY6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615950 w 642524"/>
                <a:gd name="connsiteY3" fmla="*/ 355600 h 406400"/>
                <a:gd name="connsiteX4" fmla="*/ 628650 w 642524"/>
                <a:gd name="connsiteY4" fmla="*/ 381000 h 406400"/>
                <a:gd name="connsiteX5" fmla="*/ 641350 w 642524"/>
                <a:gd name="connsiteY5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15950 w 641350"/>
                <a:gd name="connsiteY3" fmla="*/ 355600 h 406400"/>
                <a:gd name="connsiteX4" fmla="*/ 641350 w 641350"/>
                <a:gd name="connsiteY4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41350 w 641350"/>
                <a:gd name="connsiteY3" fmla="*/ 406400 h 406400"/>
                <a:gd name="connsiteX0" fmla="*/ 0 w 659342"/>
                <a:gd name="connsiteY0" fmla="*/ 0 h 406400"/>
                <a:gd name="connsiteX1" fmla="*/ 552450 w 659342"/>
                <a:gd name="connsiteY1" fmla="*/ 292100 h 406400"/>
                <a:gd name="connsiteX2" fmla="*/ 641350 w 659342"/>
                <a:gd name="connsiteY2" fmla="*/ 406400 h 406400"/>
                <a:gd name="connsiteX0" fmla="*/ 0 w 659342"/>
                <a:gd name="connsiteY0" fmla="*/ 0 h 1206500"/>
                <a:gd name="connsiteX1" fmla="*/ 552450 w 659342"/>
                <a:gd name="connsiteY1" fmla="*/ 292100 h 1206500"/>
                <a:gd name="connsiteX2" fmla="*/ 139700 w 659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00567"/>
                <a:gd name="connsiteY0" fmla="*/ 0 h 1206500"/>
                <a:gd name="connsiteX1" fmla="*/ 292100 w 300567"/>
                <a:gd name="connsiteY1" fmla="*/ 495300 h 1206500"/>
                <a:gd name="connsiteX2" fmla="*/ 139700 w 300567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31900"/>
                <a:gd name="connsiteX1" fmla="*/ 292100 w 292100"/>
                <a:gd name="connsiteY1" fmla="*/ 495300 h 1231900"/>
                <a:gd name="connsiteX2" fmla="*/ 209550 w 292100"/>
                <a:gd name="connsiteY2" fmla="*/ 1231900 h 1231900"/>
                <a:gd name="connsiteX0" fmla="*/ 2487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297921"/>
                <a:gd name="connsiteY0" fmla="*/ 0 h 1231900"/>
                <a:gd name="connsiteX1" fmla="*/ 297921 w 297921"/>
                <a:gd name="connsiteY1" fmla="*/ 660400 h 1231900"/>
                <a:gd name="connsiteX2" fmla="*/ 234421 w 297921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06388"/>
                <a:gd name="connsiteY0" fmla="*/ 0 h 1231900"/>
                <a:gd name="connsiteX1" fmla="*/ 297921 w 306388"/>
                <a:gd name="connsiteY1" fmla="*/ 660400 h 1231900"/>
                <a:gd name="connsiteX2" fmla="*/ 234421 w 306388"/>
                <a:gd name="connsiteY2" fmla="*/ 1231900 h 1231900"/>
                <a:gd name="connsiteX0" fmla="*/ 31221 w 293688"/>
                <a:gd name="connsiteY0" fmla="*/ 0 h 1231900"/>
                <a:gd name="connsiteX1" fmla="*/ 285221 w 293688"/>
                <a:gd name="connsiteY1" fmla="*/ 660400 h 1231900"/>
                <a:gd name="connsiteX2" fmla="*/ 221721 w 293688"/>
                <a:gd name="connsiteY2" fmla="*/ 1231900 h 1231900"/>
                <a:gd name="connsiteX0" fmla="*/ 43921 w 306388"/>
                <a:gd name="connsiteY0" fmla="*/ 0 h 1143000"/>
                <a:gd name="connsiteX1" fmla="*/ 297921 w 306388"/>
                <a:gd name="connsiteY1" fmla="*/ 660400 h 1143000"/>
                <a:gd name="connsiteX2" fmla="*/ 221721 w 306388"/>
                <a:gd name="connsiteY2" fmla="*/ 1143000 h 1143000"/>
                <a:gd name="connsiteX0" fmla="*/ 0 w 262467"/>
                <a:gd name="connsiteY0" fmla="*/ 0 h 1143000"/>
                <a:gd name="connsiteX1" fmla="*/ 254000 w 262467"/>
                <a:gd name="connsiteY1" fmla="*/ 660400 h 1143000"/>
                <a:gd name="connsiteX2" fmla="*/ 177800 w 262467"/>
                <a:gd name="connsiteY2" fmla="*/ 1143000 h 1143000"/>
                <a:gd name="connsiteX0" fmla="*/ 24871 w 287338"/>
                <a:gd name="connsiteY0" fmla="*/ 0 h 1130300"/>
                <a:gd name="connsiteX1" fmla="*/ 278871 w 287338"/>
                <a:gd name="connsiteY1" fmla="*/ 660400 h 1130300"/>
                <a:gd name="connsiteX2" fmla="*/ 151871 w 287338"/>
                <a:gd name="connsiteY2" fmla="*/ 1130300 h 1130300"/>
                <a:gd name="connsiteX0" fmla="*/ 82021 w 344488"/>
                <a:gd name="connsiteY0" fmla="*/ 0 h 1130300"/>
                <a:gd name="connsiteX1" fmla="*/ 336021 w 344488"/>
                <a:gd name="connsiteY1" fmla="*/ 660400 h 1130300"/>
                <a:gd name="connsiteX2" fmla="*/ 209021 w 344488"/>
                <a:gd name="connsiteY2" fmla="*/ 1130300 h 1130300"/>
                <a:gd name="connsiteX0" fmla="*/ 82021 w 395288"/>
                <a:gd name="connsiteY0" fmla="*/ 0 h 1130300"/>
                <a:gd name="connsiteX1" fmla="*/ 336021 w 395288"/>
                <a:gd name="connsiteY1" fmla="*/ 660400 h 1130300"/>
                <a:gd name="connsiteX2" fmla="*/ 209021 w 395288"/>
                <a:gd name="connsiteY2" fmla="*/ 1130300 h 1130300"/>
                <a:gd name="connsiteX0" fmla="*/ 82021 w 471488"/>
                <a:gd name="connsiteY0" fmla="*/ 0 h 1130300"/>
                <a:gd name="connsiteX1" fmla="*/ 412221 w 471488"/>
                <a:gd name="connsiteY1" fmla="*/ 647700 h 1130300"/>
                <a:gd name="connsiteX2" fmla="*/ 209021 w 4714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325438"/>
                <a:gd name="connsiteY0" fmla="*/ 0 h 1130300"/>
                <a:gd name="connsiteX1" fmla="*/ 316971 w 325438"/>
                <a:gd name="connsiteY1" fmla="*/ 641350 h 1130300"/>
                <a:gd name="connsiteX2" fmla="*/ 209021 w 325438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57188"/>
                <a:gd name="connsiteY0" fmla="*/ 0 h 1130300"/>
                <a:gd name="connsiteX1" fmla="*/ 329671 w 357188"/>
                <a:gd name="connsiteY1" fmla="*/ 635000 h 1130300"/>
                <a:gd name="connsiteX2" fmla="*/ 209021 w 357188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99483 h 1229783"/>
                <a:gd name="connsiteX1" fmla="*/ 94723 w 329671"/>
                <a:gd name="connsiteY1" fmla="*/ 105833 h 1229783"/>
                <a:gd name="connsiteX2" fmla="*/ 329671 w 329671"/>
                <a:gd name="connsiteY2" fmla="*/ 734483 h 1229783"/>
                <a:gd name="connsiteX3" fmla="*/ 209021 w 329671"/>
                <a:gd name="connsiteY3" fmla="*/ 1229783 h 1229783"/>
                <a:gd name="connsiteX0" fmla="*/ 69321 w 550865"/>
                <a:gd name="connsiteY0" fmla="*/ 99483 h 1229783"/>
                <a:gd name="connsiteX1" fmla="*/ 94723 w 550865"/>
                <a:gd name="connsiteY1" fmla="*/ 105833 h 1229783"/>
                <a:gd name="connsiteX2" fmla="*/ 329671 w 550865"/>
                <a:gd name="connsiteY2" fmla="*/ 734483 h 1229783"/>
                <a:gd name="connsiteX3" fmla="*/ 209021 w 550865"/>
                <a:gd name="connsiteY3" fmla="*/ 1229783 h 1229783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0960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321" h="1104900">
                  <a:moveTo>
                    <a:pt x="56621" y="0"/>
                  </a:moveTo>
                  <a:cubicBezTo>
                    <a:pt x="110861" y="398992"/>
                    <a:pt x="280988" y="249767"/>
                    <a:pt x="323321" y="495300"/>
                  </a:cubicBezTo>
                  <a:cubicBezTo>
                    <a:pt x="265113" y="842433"/>
                    <a:pt x="0" y="788988"/>
                    <a:pt x="189971" y="11049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19"/>
          <p:cNvGrpSpPr>
            <a:grpSpLocks/>
          </p:cNvGrpSpPr>
          <p:nvPr/>
        </p:nvGrpSpPr>
        <p:grpSpPr bwMode="auto">
          <a:xfrm rot="702034">
            <a:off x="328613" y="266700"/>
            <a:ext cx="695325" cy="773113"/>
            <a:chOff x="5918200" y="3924300"/>
            <a:chExt cx="2355850" cy="2393950"/>
          </a:xfrm>
        </p:grpSpPr>
        <p:sp>
          <p:nvSpPr>
            <p:cNvPr id="13" name="Овал 12"/>
            <p:cNvSpPr/>
            <p:nvPr/>
          </p:nvSpPr>
          <p:spPr>
            <a:xfrm>
              <a:off x="5916737" y="5236693"/>
              <a:ext cx="1226333" cy="5407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6344382" y="4714674"/>
              <a:ext cx="158285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Овал 15"/>
            <p:cNvSpPr/>
            <p:nvPr/>
          </p:nvSpPr>
          <p:spPr>
            <a:xfrm>
              <a:off x="7044192" y="5776297"/>
              <a:ext cx="1226333" cy="5407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rot="5400000" flipH="1" flipV="1">
              <a:off x="7473754" y="5251870"/>
              <a:ext cx="15779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олилиния 17"/>
            <p:cNvSpPr/>
            <p:nvPr/>
          </p:nvSpPr>
          <p:spPr>
            <a:xfrm>
              <a:off x="7141565" y="3938193"/>
              <a:ext cx="1118760" cy="771764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" name="Группа 24"/>
          <p:cNvGrpSpPr>
            <a:grpSpLocks/>
          </p:cNvGrpSpPr>
          <p:nvPr/>
        </p:nvGrpSpPr>
        <p:grpSpPr bwMode="auto">
          <a:xfrm rot="1096009">
            <a:off x="8209922" y="646856"/>
            <a:ext cx="228600" cy="383316"/>
            <a:chOff x="4939613" y="1503006"/>
            <a:chExt cx="1225550" cy="2063193"/>
          </a:xfrm>
        </p:grpSpPr>
        <p:sp>
          <p:nvSpPr>
            <p:cNvPr id="22" name="Овал 21"/>
            <p:cNvSpPr/>
            <p:nvPr/>
          </p:nvSpPr>
          <p:spPr>
            <a:xfrm>
              <a:off x="4939613" y="1503006"/>
              <a:ext cx="1225550" cy="5383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 rot="5400000" flipH="1" flipV="1">
              <a:off x="5140510" y="2775817"/>
              <a:ext cx="15807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19"/>
          <p:cNvGrpSpPr>
            <a:grpSpLocks/>
          </p:cNvGrpSpPr>
          <p:nvPr/>
        </p:nvGrpSpPr>
        <p:grpSpPr bwMode="auto">
          <a:xfrm>
            <a:off x="179512" y="5949280"/>
            <a:ext cx="563562" cy="571500"/>
            <a:chOff x="5918200" y="3924300"/>
            <a:chExt cx="2355850" cy="2393950"/>
          </a:xfrm>
        </p:grpSpPr>
        <p:sp>
          <p:nvSpPr>
            <p:cNvPr id="43" name="Овал 42"/>
            <p:cNvSpPr/>
            <p:nvPr/>
          </p:nvSpPr>
          <p:spPr>
            <a:xfrm>
              <a:off x="5918200" y="5240973"/>
              <a:ext cx="1227695" cy="53864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 rot="5400000" flipH="1" flipV="1">
              <a:off x="6347926" y="4715636"/>
              <a:ext cx="15826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Овал 44"/>
            <p:cNvSpPr/>
            <p:nvPr/>
          </p:nvSpPr>
          <p:spPr>
            <a:xfrm>
              <a:off x="7046355" y="5779613"/>
              <a:ext cx="1227695" cy="5386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 rot="5400000" flipH="1" flipV="1">
              <a:off x="7476080" y="5254276"/>
              <a:ext cx="15826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Полилиния 46"/>
            <p:cNvSpPr/>
            <p:nvPr/>
          </p:nvSpPr>
          <p:spPr>
            <a:xfrm>
              <a:off x="7145895" y="3937600"/>
              <a:ext cx="1114882" cy="771384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" name="Группа 10"/>
          <p:cNvGrpSpPr>
            <a:grpSpLocks/>
          </p:cNvGrpSpPr>
          <p:nvPr/>
        </p:nvGrpSpPr>
        <p:grpSpPr bwMode="auto">
          <a:xfrm rot="-1622672">
            <a:off x="8252006" y="3483982"/>
            <a:ext cx="346075" cy="433388"/>
            <a:chOff x="4470400" y="2990850"/>
            <a:chExt cx="1485898" cy="1854200"/>
          </a:xfrm>
        </p:grpSpPr>
        <p:sp>
          <p:nvSpPr>
            <p:cNvPr id="49" name="Овал 48"/>
            <p:cNvSpPr/>
            <p:nvPr/>
          </p:nvSpPr>
          <p:spPr>
            <a:xfrm>
              <a:off x="4469396" y="4307728"/>
              <a:ext cx="1226888" cy="53656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 rot="5400000" flipH="1" flipV="1">
              <a:off x="4898794" y="3779160"/>
              <a:ext cx="15825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Полилиния 50"/>
            <p:cNvSpPr/>
            <p:nvPr/>
          </p:nvSpPr>
          <p:spPr>
            <a:xfrm>
              <a:off x="5633633" y="3033957"/>
              <a:ext cx="320356" cy="1100293"/>
            </a:xfrm>
            <a:custGeom>
              <a:avLst/>
              <a:gdLst>
                <a:gd name="connsiteX0" fmla="*/ 0 w 153574"/>
                <a:gd name="connsiteY0" fmla="*/ 0 h 254000"/>
                <a:gd name="connsiteX1" fmla="*/ 12700 w 153574"/>
                <a:gd name="connsiteY1" fmla="*/ 31750 h 254000"/>
                <a:gd name="connsiteX2" fmla="*/ 25400 w 153574"/>
                <a:gd name="connsiteY2" fmla="*/ 69850 h 254000"/>
                <a:gd name="connsiteX3" fmla="*/ 63500 w 153574"/>
                <a:gd name="connsiteY3" fmla="*/ 139700 h 254000"/>
                <a:gd name="connsiteX4" fmla="*/ 82550 w 153574"/>
                <a:gd name="connsiteY4" fmla="*/ 158750 h 254000"/>
                <a:gd name="connsiteX5" fmla="*/ 95250 w 153574"/>
                <a:gd name="connsiteY5" fmla="*/ 177800 h 254000"/>
                <a:gd name="connsiteX6" fmla="*/ 127000 w 153574"/>
                <a:gd name="connsiteY6" fmla="*/ 203200 h 254000"/>
                <a:gd name="connsiteX7" fmla="*/ 139700 w 153574"/>
                <a:gd name="connsiteY7" fmla="*/ 228600 h 254000"/>
                <a:gd name="connsiteX8" fmla="*/ 152400 w 153574"/>
                <a:gd name="connsiteY8" fmla="*/ 254000 h 254000"/>
                <a:gd name="connsiteX0" fmla="*/ 0 w 642524"/>
                <a:gd name="connsiteY0" fmla="*/ 0 h 406400"/>
                <a:gd name="connsiteX1" fmla="*/ 501650 w 642524"/>
                <a:gd name="connsiteY1" fmla="*/ 184150 h 406400"/>
                <a:gd name="connsiteX2" fmla="*/ 514350 w 642524"/>
                <a:gd name="connsiteY2" fmla="*/ 222250 h 406400"/>
                <a:gd name="connsiteX3" fmla="*/ 552450 w 642524"/>
                <a:gd name="connsiteY3" fmla="*/ 292100 h 406400"/>
                <a:gd name="connsiteX4" fmla="*/ 571500 w 642524"/>
                <a:gd name="connsiteY4" fmla="*/ 311150 h 406400"/>
                <a:gd name="connsiteX5" fmla="*/ 584200 w 642524"/>
                <a:gd name="connsiteY5" fmla="*/ 330200 h 406400"/>
                <a:gd name="connsiteX6" fmla="*/ 615950 w 642524"/>
                <a:gd name="connsiteY6" fmla="*/ 355600 h 406400"/>
                <a:gd name="connsiteX7" fmla="*/ 628650 w 642524"/>
                <a:gd name="connsiteY7" fmla="*/ 381000 h 406400"/>
                <a:gd name="connsiteX8" fmla="*/ 641350 w 642524"/>
                <a:gd name="connsiteY8" fmla="*/ 406400 h 406400"/>
                <a:gd name="connsiteX0" fmla="*/ 0 w 642524"/>
                <a:gd name="connsiteY0" fmla="*/ 0 h 406400"/>
                <a:gd name="connsiteX1" fmla="*/ 514350 w 642524"/>
                <a:gd name="connsiteY1" fmla="*/ 222250 h 406400"/>
                <a:gd name="connsiteX2" fmla="*/ 552450 w 642524"/>
                <a:gd name="connsiteY2" fmla="*/ 292100 h 406400"/>
                <a:gd name="connsiteX3" fmla="*/ 571500 w 642524"/>
                <a:gd name="connsiteY3" fmla="*/ 311150 h 406400"/>
                <a:gd name="connsiteX4" fmla="*/ 584200 w 642524"/>
                <a:gd name="connsiteY4" fmla="*/ 330200 h 406400"/>
                <a:gd name="connsiteX5" fmla="*/ 615950 w 642524"/>
                <a:gd name="connsiteY5" fmla="*/ 355600 h 406400"/>
                <a:gd name="connsiteX6" fmla="*/ 628650 w 642524"/>
                <a:gd name="connsiteY6" fmla="*/ 381000 h 406400"/>
                <a:gd name="connsiteX7" fmla="*/ 641350 w 642524"/>
                <a:gd name="connsiteY7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584200 w 642524"/>
                <a:gd name="connsiteY3" fmla="*/ 330200 h 406400"/>
                <a:gd name="connsiteX4" fmla="*/ 615950 w 642524"/>
                <a:gd name="connsiteY4" fmla="*/ 355600 h 406400"/>
                <a:gd name="connsiteX5" fmla="*/ 628650 w 642524"/>
                <a:gd name="connsiteY5" fmla="*/ 381000 h 406400"/>
                <a:gd name="connsiteX6" fmla="*/ 641350 w 642524"/>
                <a:gd name="connsiteY6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615950 w 642524"/>
                <a:gd name="connsiteY3" fmla="*/ 355600 h 406400"/>
                <a:gd name="connsiteX4" fmla="*/ 628650 w 642524"/>
                <a:gd name="connsiteY4" fmla="*/ 381000 h 406400"/>
                <a:gd name="connsiteX5" fmla="*/ 641350 w 642524"/>
                <a:gd name="connsiteY5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15950 w 641350"/>
                <a:gd name="connsiteY3" fmla="*/ 355600 h 406400"/>
                <a:gd name="connsiteX4" fmla="*/ 641350 w 641350"/>
                <a:gd name="connsiteY4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41350 w 641350"/>
                <a:gd name="connsiteY3" fmla="*/ 406400 h 406400"/>
                <a:gd name="connsiteX0" fmla="*/ 0 w 659342"/>
                <a:gd name="connsiteY0" fmla="*/ 0 h 406400"/>
                <a:gd name="connsiteX1" fmla="*/ 552450 w 659342"/>
                <a:gd name="connsiteY1" fmla="*/ 292100 h 406400"/>
                <a:gd name="connsiteX2" fmla="*/ 641350 w 659342"/>
                <a:gd name="connsiteY2" fmla="*/ 406400 h 406400"/>
                <a:gd name="connsiteX0" fmla="*/ 0 w 659342"/>
                <a:gd name="connsiteY0" fmla="*/ 0 h 1206500"/>
                <a:gd name="connsiteX1" fmla="*/ 552450 w 659342"/>
                <a:gd name="connsiteY1" fmla="*/ 292100 h 1206500"/>
                <a:gd name="connsiteX2" fmla="*/ 139700 w 659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00567"/>
                <a:gd name="connsiteY0" fmla="*/ 0 h 1206500"/>
                <a:gd name="connsiteX1" fmla="*/ 292100 w 300567"/>
                <a:gd name="connsiteY1" fmla="*/ 495300 h 1206500"/>
                <a:gd name="connsiteX2" fmla="*/ 139700 w 300567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31900"/>
                <a:gd name="connsiteX1" fmla="*/ 292100 w 292100"/>
                <a:gd name="connsiteY1" fmla="*/ 495300 h 1231900"/>
                <a:gd name="connsiteX2" fmla="*/ 209550 w 292100"/>
                <a:gd name="connsiteY2" fmla="*/ 1231900 h 1231900"/>
                <a:gd name="connsiteX0" fmla="*/ 2487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297921"/>
                <a:gd name="connsiteY0" fmla="*/ 0 h 1231900"/>
                <a:gd name="connsiteX1" fmla="*/ 297921 w 297921"/>
                <a:gd name="connsiteY1" fmla="*/ 660400 h 1231900"/>
                <a:gd name="connsiteX2" fmla="*/ 234421 w 297921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06388"/>
                <a:gd name="connsiteY0" fmla="*/ 0 h 1231900"/>
                <a:gd name="connsiteX1" fmla="*/ 297921 w 306388"/>
                <a:gd name="connsiteY1" fmla="*/ 660400 h 1231900"/>
                <a:gd name="connsiteX2" fmla="*/ 234421 w 306388"/>
                <a:gd name="connsiteY2" fmla="*/ 1231900 h 1231900"/>
                <a:gd name="connsiteX0" fmla="*/ 31221 w 293688"/>
                <a:gd name="connsiteY0" fmla="*/ 0 h 1231900"/>
                <a:gd name="connsiteX1" fmla="*/ 285221 w 293688"/>
                <a:gd name="connsiteY1" fmla="*/ 660400 h 1231900"/>
                <a:gd name="connsiteX2" fmla="*/ 221721 w 293688"/>
                <a:gd name="connsiteY2" fmla="*/ 1231900 h 1231900"/>
                <a:gd name="connsiteX0" fmla="*/ 43921 w 306388"/>
                <a:gd name="connsiteY0" fmla="*/ 0 h 1143000"/>
                <a:gd name="connsiteX1" fmla="*/ 297921 w 306388"/>
                <a:gd name="connsiteY1" fmla="*/ 660400 h 1143000"/>
                <a:gd name="connsiteX2" fmla="*/ 221721 w 306388"/>
                <a:gd name="connsiteY2" fmla="*/ 1143000 h 1143000"/>
                <a:gd name="connsiteX0" fmla="*/ 0 w 262467"/>
                <a:gd name="connsiteY0" fmla="*/ 0 h 1143000"/>
                <a:gd name="connsiteX1" fmla="*/ 254000 w 262467"/>
                <a:gd name="connsiteY1" fmla="*/ 660400 h 1143000"/>
                <a:gd name="connsiteX2" fmla="*/ 177800 w 262467"/>
                <a:gd name="connsiteY2" fmla="*/ 1143000 h 1143000"/>
                <a:gd name="connsiteX0" fmla="*/ 24871 w 287338"/>
                <a:gd name="connsiteY0" fmla="*/ 0 h 1130300"/>
                <a:gd name="connsiteX1" fmla="*/ 278871 w 287338"/>
                <a:gd name="connsiteY1" fmla="*/ 660400 h 1130300"/>
                <a:gd name="connsiteX2" fmla="*/ 151871 w 287338"/>
                <a:gd name="connsiteY2" fmla="*/ 1130300 h 1130300"/>
                <a:gd name="connsiteX0" fmla="*/ 82021 w 344488"/>
                <a:gd name="connsiteY0" fmla="*/ 0 h 1130300"/>
                <a:gd name="connsiteX1" fmla="*/ 336021 w 344488"/>
                <a:gd name="connsiteY1" fmla="*/ 660400 h 1130300"/>
                <a:gd name="connsiteX2" fmla="*/ 209021 w 344488"/>
                <a:gd name="connsiteY2" fmla="*/ 1130300 h 1130300"/>
                <a:gd name="connsiteX0" fmla="*/ 82021 w 395288"/>
                <a:gd name="connsiteY0" fmla="*/ 0 h 1130300"/>
                <a:gd name="connsiteX1" fmla="*/ 336021 w 395288"/>
                <a:gd name="connsiteY1" fmla="*/ 660400 h 1130300"/>
                <a:gd name="connsiteX2" fmla="*/ 209021 w 395288"/>
                <a:gd name="connsiteY2" fmla="*/ 1130300 h 1130300"/>
                <a:gd name="connsiteX0" fmla="*/ 82021 w 471488"/>
                <a:gd name="connsiteY0" fmla="*/ 0 h 1130300"/>
                <a:gd name="connsiteX1" fmla="*/ 412221 w 471488"/>
                <a:gd name="connsiteY1" fmla="*/ 647700 h 1130300"/>
                <a:gd name="connsiteX2" fmla="*/ 209021 w 4714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325438"/>
                <a:gd name="connsiteY0" fmla="*/ 0 h 1130300"/>
                <a:gd name="connsiteX1" fmla="*/ 316971 w 325438"/>
                <a:gd name="connsiteY1" fmla="*/ 641350 h 1130300"/>
                <a:gd name="connsiteX2" fmla="*/ 209021 w 325438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57188"/>
                <a:gd name="connsiteY0" fmla="*/ 0 h 1130300"/>
                <a:gd name="connsiteX1" fmla="*/ 329671 w 357188"/>
                <a:gd name="connsiteY1" fmla="*/ 635000 h 1130300"/>
                <a:gd name="connsiteX2" fmla="*/ 209021 w 357188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99483 h 1229783"/>
                <a:gd name="connsiteX1" fmla="*/ 94723 w 329671"/>
                <a:gd name="connsiteY1" fmla="*/ 105833 h 1229783"/>
                <a:gd name="connsiteX2" fmla="*/ 329671 w 329671"/>
                <a:gd name="connsiteY2" fmla="*/ 734483 h 1229783"/>
                <a:gd name="connsiteX3" fmla="*/ 209021 w 329671"/>
                <a:gd name="connsiteY3" fmla="*/ 1229783 h 1229783"/>
                <a:gd name="connsiteX0" fmla="*/ 69321 w 550865"/>
                <a:gd name="connsiteY0" fmla="*/ 99483 h 1229783"/>
                <a:gd name="connsiteX1" fmla="*/ 94723 w 550865"/>
                <a:gd name="connsiteY1" fmla="*/ 105833 h 1229783"/>
                <a:gd name="connsiteX2" fmla="*/ 329671 w 550865"/>
                <a:gd name="connsiteY2" fmla="*/ 734483 h 1229783"/>
                <a:gd name="connsiteX3" fmla="*/ 209021 w 550865"/>
                <a:gd name="connsiteY3" fmla="*/ 1229783 h 1229783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0960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321" h="1104900">
                  <a:moveTo>
                    <a:pt x="56621" y="0"/>
                  </a:moveTo>
                  <a:cubicBezTo>
                    <a:pt x="110861" y="398992"/>
                    <a:pt x="280988" y="249767"/>
                    <a:pt x="323321" y="495300"/>
                  </a:cubicBezTo>
                  <a:cubicBezTo>
                    <a:pt x="265113" y="842433"/>
                    <a:pt x="0" y="788988"/>
                    <a:pt x="189971" y="11049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1" name="Группа 10"/>
          <p:cNvGrpSpPr>
            <a:grpSpLocks/>
          </p:cNvGrpSpPr>
          <p:nvPr/>
        </p:nvGrpSpPr>
        <p:grpSpPr bwMode="auto">
          <a:xfrm rot="-914345">
            <a:off x="374401" y="4763007"/>
            <a:ext cx="346075" cy="433388"/>
            <a:chOff x="4470400" y="2990850"/>
            <a:chExt cx="1485898" cy="1854200"/>
          </a:xfrm>
        </p:grpSpPr>
        <p:sp>
          <p:nvSpPr>
            <p:cNvPr id="53" name="Овал 52"/>
            <p:cNvSpPr/>
            <p:nvPr/>
          </p:nvSpPr>
          <p:spPr>
            <a:xfrm>
              <a:off x="4470365" y="4304371"/>
              <a:ext cx="1226888" cy="5365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 rot="5400000" flipH="1" flipV="1">
              <a:off x="4897901" y="3779616"/>
              <a:ext cx="15825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Полилиния 54"/>
            <p:cNvSpPr/>
            <p:nvPr/>
          </p:nvSpPr>
          <p:spPr>
            <a:xfrm>
              <a:off x="5634743" y="3036435"/>
              <a:ext cx="320356" cy="1100293"/>
            </a:xfrm>
            <a:custGeom>
              <a:avLst/>
              <a:gdLst>
                <a:gd name="connsiteX0" fmla="*/ 0 w 153574"/>
                <a:gd name="connsiteY0" fmla="*/ 0 h 254000"/>
                <a:gd name="connsiteX1" fmla="*/ 12700 w 153574"/>
                <a:gd name="connsiteY1" fmla="*/ 31750 h 254000"/>
                <a:gd name="connsiteX2" fmla="*/ 25400 w 153574"/>
                <a:gd name="connsiteY2" fmla="*/ 69850 h 254000"/>
                <a:gd name="connsiteX3" fmla="*/ 63500 w 153574"/>
                <a:gd name="connsiteY3" fmla="*/ 139700 h 254000"/>
                <a:gd name="connsiteX4" fmla="*/ 82550 w 153574"/>
                <a:gd name="connsiteY4" fmla="*/ 158750 h 254000"/>
                <a:gd name="connsiteX5" fmla="*/ 95250 w 153574"/>
                <a:gd name="connsiteY5" fmla="*/ 177800 h 254000"/>
                <a:gd name="connsiteX6" fmla="*/ 127000 w 153574"/>
                <a:gd name="connsiteY6" fmla="*/ 203200 h 254000"/>
                <a:gd name="connsiteX7" fmla="*/ 139700 w 153574"/>
                <a:gd name="connsiteY7" fmla="*/ 228600 h 254000"/>
                <a:gd name="connsiteX8" fmla="*/ 152400 w 153574"/>
                <a:gd name="connsiteY8" fmla="*/ 254000 h 254000"/>
                <a:gd name="connsiteX0" fmla="*/ 0 w 642524"/>
                <a:gd name="connsiteY0" fmla="*/ 0 h 406400"/>
                <a:gd name="connsiteX1" fmla="*/ 501650 w 642524"/>
                <a:gd name="connsiteY1" fmla="*/ 184150 h 406400"/>
                <a:gd name="connsiteX2" fmla="*/ 514350 w 642524"/>
                <a:gd name="connsiteY2" fmla="*/ 222250 h 406400"/>
                <a:gd name="connsiteX3" fmla="*/ 552450 w 642524"/>
                <a:gd name="connsiteY3" fmla="*/ 292100 h 406400"/>
                <a:gd name="connsiteX4" fmla="*/ 571500 w 642524"/>
                <a:gd name="connsiteY4" fmla="*/ 311150 h 406400"/>
                <a:gd name="connsiteX5" fmla="*/ 584200 w 642524"/>
                <a:gd name="connsiteY5" fmla="*/ 330200 h 406400"/>
                <a:gd name="connsiteX6" fmla="*/ 615950 w 642524"/>
                <a:gd name="connsiteY6" fmla="*/ 355600 h 406400"/>
                <a:gd name="connsiteX7" fmla="*/ 628650 w 642524"/>
                <a:gd name="connsiteY7" fmla="*/ 381000 h 406400"/>
                <a:gd name="connsiteX8" fmla="*/ 641350 w 642524"/>
                <a:gd name="connsiteY8" fmla="*/ 406400 h 406400"/>
                <a:gd name="connsiteX0" fmla="*/ 0 w 642524"/>
                <a:gd name="connsiteY0" fmla="*/ 0 h 406400"/>
                <a:gd name="connsiteX1" fmla="*/ 514350 w 642524"/>
                <a:gd name="connsiteY1" fmla="*/ 222250 h 406400"/>
                <a:gd name="connsiteX2" fmla="*/ 552450 w 642524"/>
                <a:gd name="connsiteY2" fmla="*/ 292100 h 406400"/>
                <a:gd name="connsiteX3" fmla="*/ 571500 w 642524"/>
                <a:gd name="connsiteY3" fmla="*/ 311150 h 406400"/>
                <a:gd name="connsiteX4" fmla="*/ 584200 w 642524"/>
                <a:gd name="connsiteY4" fmla="*/ 330200 h 406400"/>
                <a:gd name="connsiteX5" fmla="*/ 615950 w 642524"/>
                <a:gd name="connsiteY5" fmla="*/ 355600 h 406400"/>
                <a:gd name="connsiteX6" fmla="*/ 628650 w 642524"/>
                <a:gd name="connsiteY6" fmla="*/ 381000 h 406400"/>
                <a:gd name="connsiteX7" fmla="*/ 641350 w 642524"/>
                <a:gd name="connsiteY7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584200 w 642524"/>
                <a:gd name="connsiteY3" fmla="*/ 330200 h 406400"/>
                <a:gd name="connsiteX4" fmla="*/ 615950 w 642524"/>
                <a:gd name="connsiteY4" fmla="*/ 355600 h 406400"/>
                <a:gd name="connsiteX5" fmla="*/ 628650 w 642524"/>
                <a:gd name="connsiteY5" fmla="*/ 381000 h 406400"/>
                <a:gd name="connsiteX6" fmla="*/ 641350 w 642524"/>
                <a:gd name="connsiteY6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615950 w 642524"/>
                <a:gd name="connsiteY3" fmla="*/ 355600 h 406400"/>
                <a:gd name="connsiteX4" fmla="*/ 628650 w 642524"/>
                <a:gd name="connsiteY4" fmla="*/ 381000 h 406400"/>
                <a:gd name="connsiteX5" fmla="*/ 641350 w 642524"/>
                <a:gd name="connsiteY5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15950 w 641350"/>
                <a:gd name="connsiteY3" fmla="*/ 355600 h 406400"/>
                <a:gd name="connsiteX4" fmla="*/ 641350 w 641350"/>
                <a:gd name="connsiteY4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41350 w 641350"/>
                <a:gd name="connsiteY3" fmla="*/ 406400 h 406400"/>
                <a:gd name="connsiteX0" fmla="*/ 0 w 659342"/>
                <a:gd name="connsiteY0" fmla="*/ 0 h 406400"/>
                <a:gd name="connsiteX1" fmla="*/ 552450 w 659342"/>
                <a:gd name="connsiteY1" fmla="*/ 292100 h 406400"/>
                <a:gd name="connsiteX2" fmla="*/ 641350 w 659342"/>
                <a:gd name="connsiteY2" fmla="*/ 406400 h 406400"/>
                <a:gd name="connsiteX0" fmla="*/ 0 w 659342"/>
                <a:gd name="connsiteY0" fmla="*/ 0 h 1206500"/>
                <a:gd name="connsiteX1" fmla="*/ 552450 w 659342"/>
                <a:gd name="connsiteY1" fmla="*/ 292100 h 1206500"/>
                <a:gd name="connsiteX2" fmla="*/ 139700 w 659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00567"/>
                <a:gd name="connsiteY0" fmla="*/ 0 h 1206500"/>
                <a:gd name="connsiteX1" fmla="*/ 292100 w 300567"/>
                <a:gd name="connsiteY1" fmla="*/ 495300 h 1206500"/>
                <a:gd name="connsiteX2" fmla="*/ 139700 w 300567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31900"/>
                <a:gd name="connsiteX1" fmla="*/ 292100 w 292100"/>
                <a:gd name="connsiteY1" fmla="*/ 495300 h 1231900"/>
                <a:gd name="connsiteX2" fmla="*/ 209550 w 292100"/>
                <a:gd name="connsiteY2" fmla="*/ 1231900 h 1231900"/>
                <a:gd name="connsiteX0" fmla="*/ 2487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297921"/>
                <a:gd name="connsiteY0" fmla="*/ 0 h 1231900"/>
                <a:gd name="connsiteX1" fmla="*/ 297921 w 297921"/>
                <a:gd name="connsiteY1" fmla="*/ 660400 h 1231900"/>
                <a:gd name="connsiteX2" fmla="*/ 234421 w 297921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06388"/>
                <a:gd name="connsiteY0" fmla="*/ 0 h 1231900"/>
                <a:gd name="connsiteX1" fmla="*/ 297921 w 306388"/>
                <a:gd name="connsiteY1" fmla="*/ 660400 h 1231900"/>
                <a:gd name="connsiteX2" fmla="*/ 234421 w 306388"/>
                <a:gd name="connsiteY2" fmla="*/ 1231900 h 1231900"/>
                <a:gd name="connsiteX0" fmla="*/ 31221 w 293688"/>
                <a:gd name="connsiteY0" fmla="*/ 0 h 1231900"/>
                <a:gd name="connsiteX1" fmla="*/ 285221 w 293688"/>
                <a:gd name="connsiteY1" fmla="*/ 660400 h 1231900"/>
                <a:gd name="connsiteX2" fmla="*/ 221721 w 293688"/>
                <a:gd name="connsiteY2" fmla="*/ 1231900 h 1231900"/>
                <a:gd name="connsiteX0" fmla="*/ 43921 w 306388"/>
                <a:gd name="connsiteY0" fmla="*/ 0 h 1143000"/>
                <a:gd name="connsiteX1" fmla="*/ 297921 w 306388"/>
                <a:gd name="connsiteY1" fmla="*/ 660400 h 1143000"/>
                <a:gd name="connsiteX2" fmla="*/ 221721 w 306388"/>
                <a:gd name="connsiteY2" fmla="*/ 1143000 h 1143000"/>
                <a:gd name="connsiteX0" fmla="*/ 0 w 262467"/>
                <a:gd name="connsiteY0" fmla="*/ 0 h 1143000"/>
                <a:gd name="connsiteX1" fmla="*/ 254000 w 262467"/>
                <a:gd name="connsiteY1" fmla="*/ 660400 h 1143000"/>
                <a:gd name="connsiteX2" fmla="*/ 177800 w 262467"/>
                <a:gd name="connsiteY2" fmla="*/ 1143000 h 1143000"/>
                <a:gd name="connsiteX0" fmla="*/ 24871 w 287338"/>
                <a:gd name="connsiteY0" fmla="*/ 0 h 1130300"/>
                <a:gd name="connsiteX1" fmla="*/ 278871 w 287338"/>
                <a:gd name="connsiteY1" fmla="*/ 660400 h 1130300"/>
                <a:gd name="connsiteX2" fmla="*/ 151871 w 287338"/>
                <a:gd name="connsiteY2" fmla="*/ 1130300 h 1130300"/>
                <a:gd name="connsiteX0" fmla="*/ 82021 w 344488"/>
                <a:gd name="connsiteY0" fmla="*/ 0 h 1130300"/>
                <a:gd name="connsiteX1" fmla="*/ 336021 w 344488"/>
                <a:gd name="connsiteY1" fmla="*/ 660400 h 1130300"/>
                <a:gd name="connsiteX2" fmla="*/ 209021 w 344488"/>
                <a:gd name="connsiteY2" fmla="*/ 1130300 h 1130300"/>
                <a:gd name="connsiteX0" fmla="*/ 82021 w 395288"/>
                <a:gd name="connsiteY0" fmla="*/ 0 h 1130300"/>
                <a:gd name="connsiteX1" fmla="*/ 336021 w 395288"/>
                <a:gd name="connsiteY1" fmla="*/ 660400 h 1130300"/>
                <a:gd name="connsiteX2" fmla="*/ 209021 w 395288"/>
                <a:gd name="connsiteY2" fmla="*/ 1130300 h 1130300"/>
                <a:gd name="connsiteX0" fmla="*/ 82021 w 471488"/>
                <a:gd name="connsiteY0" fmla="*/ 0 h 1130300"/>
                <a:gd name="connsiteX1" fmla="*/ 412221 w 471488"/>
                <a:gd name="connsiteY1" fmla="*/ 647700 h 1130300"/>
                <a:gd name="connsiteX2" fmla="*/ 209021 w 4714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325438"/>
                <a:gd name="connsiteY0" fmla="*/ 0 h 1130300"/>
                <a:gd name="connsiteX1" fmla="*/ 316971 w 325438"/>
                <a:gd name="connsiteY1" fmla="*/ 641350 h 1130300"/>
                <a:gd name="connsiteX2" fmla="*/ 209021 w 325438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57188"/>
                <a:gd name="connsiteY0" fmla="*/ 0 h 1130300"/>
                <a:gd name="connsiteX1" fmla="*/ 329671 w 357188"/>
                <a:gd name="connsiteY1" fmla="*/ 635000 h 1130300"/>
                <a:gd name="connsiteX2" fmla="*/ 209021 w 357188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99483 h 1229783"/>
                <a:gd name="connsiteX1" fmla="*/ 94723 w 329671"/>
                <a:gd name="connsiteY1" fmla="*/ 105833 h 1229783"/>
                <a:gd name="connsiteX2" fmla="*/ 329671 w 329671"/>
                <a:gd name="connsiteY2" fmla="*/ 734483 h 1229783"/>
                <a:gd name="connsiteX3" fmla="*/ 209021 w 329671"/>
                <a:gd name="connsiteY3" fmla="*/ 1229783 h 1229783"/>
                <a:gd name="connsiteX0" fmla="*/ 69321 w 550865"/>
                <a:gd name="connsiteY0" fmla="*/ 99483 h 1229783"/>
                <a:gd name="connsiteX1" fmla="*/ 94723 w 550865"/>
                <a:gd name="connsiteY1" fmla="*/ 105833 h 1229783"/>
                <a:gd name="connsiteX2" fmla="*/ 329671 w 550865"/>
                <a:gd name="connsiteY2" fmla="*/ 734483 h 1229783"/>
                <a:gd name="connsiteX3" fmla="*/ 209021 w 550865"/>
                <a:gd name="connsiteY3" fmla="*/ 1229783 h 1229783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0960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321" h="1104900">
                  <a:moveTo>
                    <a:pt x="56621" y="0"/>
                  </a:moveTo>
                  <a:cubicBezTo>
                    <a:pt x="110861" y="398992"/>
                    <a:pt x="280988" y="249767"/>
                    <a:pt x="323321" y="495300"/>
                  </a:cubicBezTo>
                  <a:cubicBezTo>
                    <a:pt x="265113" y="842433"/>
                    <a:pt x="0" y="788988"/>
                    <a:pt x="189971" y="11049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2" name="Группа 24"/>
          <p:cNvGrpSpPr/>
          <p:nvPr/>
        </p:nvGrpSpPr>
        <p:grpSpPr>
          <a:xfrm rot="1096009">
            <a:off x="8508712" y="6192325"/>
            <a:ext cx="227829" cy="344695"/>
            <a:chOff x="4717546" y="1984750"/>
            <a:chExt cx="1225550" cy="1854199"/>
          </a:xfrm>
          <a:noFill/>
        </p:grpSpPr>
        <p:sp>
          <p:nvSpPr>
            <p:cNvPr id="57" name="Овал 56"/>
            <p:cNvSpPr/>
            <p:nvPr/>
          </p:nvSpPr>
          <p:spPr>
            <a:xfrm>
              <a:off x="4717546" y="3299201"/>
              <a:ext cx="1225550" cy="5397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 rot="5400000" flipH="1" flipV="1">
              <a:off x="5146175" y="2775325"/>
              <a:ext cx="158115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9"/>
          <p:cNvGrpSpPr>
            <a:grpSpLocks/>
          </p:cNvGrpSpPr>
          <p:nvPr/>
        </p:nvGrpSpPr>
        <p:grpSpPr bwMode="auto">
          <a:xfrm rot="1137686">
            <a:off x="8364240" y="5060097"/>
            <a:ext cx="347662" cy="352425"/>
            <a:chOff x="5918200" y="3924300"/>
            <a:chExt cx="2355850" cy="2393950"/>
          </a:xfrm>
        </p:grpSpPr>
        <p:sp>
          <p:nvSpPr>
            <p:cNvPr id="60" name="Овал 59"/>
            <p:cNvSpPr/>
            <p:nvPr/>
          </p:nvSpPr>
          <p:spPr>
            <a:xfrm>
              <a:off x="5913206" y="5230352"/>
              <a:ext cx="1226335" cy="5391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 rot="5400000" flipH="1" flipV="1">
              <a:off x="6326963" y="4708430"/>
              <a:ext cx="15851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Овал 61"/>
            <p:cNvSpPr/>
            <p:nvPr/>
          </p:nvSpPr>
          <p:spPr>
            <a:xfrm>
              <a:off x="7044240" y="5775796"/>
              <a:ext cx="1226335" cy="5391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 rot="5400000" flipH="1" flipV="1">
              <a:off x="7457991" y="5253876"/>
              <a:ext cx="15851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Полилиния 63"/>
            <p:cNvSpPr/>
            <p:nvPr/>
          </p:nvSpPr>
          <p:spPr>
            <a:xfrm>
              <a:off x="7143437" y="3931199"/>
              <a:ext cx="1118761" cy="776416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9" name="Группа 24"/>
          <p:cNvGrpSpPr>
            <a:grpSpLocks/>
          </p:cNvGrpSpPr>
          <p:nvPr/>
        </p:nvGrpSpPr>
        <p:grpSpPr bwMode="auto">
          <a:xfrm rot="1096009">
            <a:off x="347140" y="2073776"/>
            <a:ext cx="109538" cy="168275"/>
            <a:chOff x="4717550" y="1984750"/>
            <a:chExt cx="1225550" cy="1854200"/>
          </a:xfrm>
        </p:grpSpPr>
        <p:sp>
          <p:nvSpPr>
            <p:cNvPr id="66" name="Овал 65"/>
            <p:cNvSpPr/>
            <p:nvPr/>
          </p:nvSpPr>
          <p:spPr>
            <a:xfrm>
              <a:off x="4712789" y="3296206"/>
              <a:ext cx="1225550" cy="5422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5141760" y="2772535"/>
              <a:ext cx="15743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24"/>
          <p:cNvGrpSpPr>
            <a:grpSpLocks/>
          </p:cNvGrpSpPr>
          <p:nvPr/>
        </p:nvGrpSpPr>
        <p:grpSpPr bwMode="auto">
          <a:xfrm rot="1096009">
            <a:off x="8777043" y="10674"/>
            <a:ext cx="100013" cy="198437"/>
            <a:chOff x="4717550" y="1984750"/>
            <a:chExt cx="1225550" cy="1854200"/>
          </a:xfrm>
        </p:grpSpPr>
        <p:sp>
          <p:nvSpPr>
            <p:cNvPr id="69" name="Овал 68"/>
            <p:cNvSpPr/>
            <p:nvPr/>
          </p:nvSpPr>
          <p:spPr>
            <a:xfrm>
              <a:off x="4711975" y="3294514"/>
              <a:ext cx="1225550" cy="5340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70" name="Прямая соединительная линия 69"/>
            <p:cNvCxnSpPr/>
            <p:nvPr/>
          </p:nvCxnSpPr>
          <p:spPr>
            <a:xfrm rot="5400000" flipH="1" flipV="1">
              <a:off x="5143188" y="2774828"/>
              <a:ext cx="158719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Полилиния 70"/>
          <p:cNvSpPr/>
          <p:nvPr/>
        </p:nvSpPr>
        <p:spPr>
          <a:xfrm rot="21246801">
            <a:off x="7902704" y="2479176"/>
            <a:ext cx="1190625" cy="1049337"/>
          </a:xfrm>
          <a:custGeom>
            <a:avLst/>
            <a:gdLst>
              <a:gd name="connsiteX0" fmla="*/ 0 w 1047750"/>
              <a:gd name="connsiteY0" fmla="*/ 204788 h 409575"/>
              <a:gd name="connsiteX1" fmla="*/ 333143 w 1047750"/>
              <a:gd name="connsiteY1" fmla="*/ 14056 h 409575"/>
              <a:gd name="connsiteX2" fmla="*/ 523876 w 1047750"/>
              <a:gd name="connsiteY2" fmla="*/ 1 h 409575"/>
              <a:gd name="connsiteX3" fmla="*/ 714609 w 1047750"/>
              <a:gd name="connsiteY3" fmla="*/ 14056 h 409575"/>
              <a:gd name="connsiteX4" fmla="*/ 1047751 w 1047750"/>
              <a:gd name="connsiteY4" fmla="*/ 204790 h 409575"/>
              <a:gd name="connsiteX5" fmla="*/ 714609 w 1047750"/>
              <a:gd name="connsiteY5" fmla="*/ 395523 h 409575"/>
              <a:gd name="connsiteX6" fmla="*/ 523876 w 1047750"/>
              <a:gd name="connsiteY6" fmla="*/ 409578 h 409575"/>
              <a:gd name="connsiteX7" fmla="*/ 333143 w 1047750"/>
              <a:gd name="connsiteY7" fmla="*/ 395523 h 409575"/>
              <a:gd name="connsiteX8" fmla="*/ 1 w 1047750"/>
              <a:gd name="connsiteY8" fmla="*/ 204790 h 409575"/>
              <a:gd name="connsiteX9" fmla="*/ 0 w 1047750"/>
              <a:gd name="connsiteY9" fmla="*/ 204788 h 409575"/>
              <a:gd name="connsiteX0" fmla="*/ 115419 w 1163171"/>
              <a:gd name="connsiteY0" fmla="*/ 952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115419 w 1163171"/>
              <a:gd name="connsiteY9" fmla="*/ 952495 h 1157285"/>
              <a:gd name="connsiteX0" fmla="*/ 20169 w 1163171"/>
              <a:gd name="connsiteY0" fmla="*/ 190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20169 w 1163171"/>
              <a:gd name="connsiteY9" fmla="*/ 190495 h 1157285"/>
              <a:gd name="connsiteX0" fmla="*/ 20169 w 1163170"/>
              <a:gd name="connsiteY0" fmla="*/ 190495 h 1157285"/>
              <a:gd name="connsiteX1" fmla="*/ 200912 w 1163170"/>
              <a:gd name="connsiteY1" fmla="*/ 9288 h 1157285"/>
              <a:gd name="connsiteX2" fmla="*/ 639295 w 1163170"/>
              <a:gd name="connsiteY2" fmla="*/ 747708 h 1157285"/>
              <a:gd name="connsiteX3" fmla="*/ 1163170 w 1163170"/>
              <a:gd name="connsiteY3" fmla="*/ 952497 h 1157285"/>
              <a:gd name="connsiteX4" fmla="*/ 830028 w 1163170"/>
              <a:gd name="connsiteY4" fmla="*/ 1143230 h 1157285"/>
              <a:gd name="connsiteX5" fmla="*/ 639295 w 1163170"/>
              <a:gd name="connsiteY5" fmla="*/ 1157285 h 1157285"/>
              <a:gd name="connsiteX6" fmla="*/ 448562 w 1163170"/>
              <a:gd name="connsiteY6" fmla="*/ 1143230 h 1157285"/>
              <a:gd name="connsiteX7" fmla="*/ 115420 w 1163170"/>
              <a:gd name="connsiteY7" fmla="*/ 952497 h 1157285"/>
              <a:gd name="connsiteX8" fmla="*/ 20169 w 1163170"/>
              <a:gd name="connsiteY8" fmla="*/ 190495 h 1157285"/>
              <a:gd name="connsiteX0" fmla="*/ 20169 w 1163170"/>
              <a:gd name="connsiteY0" fmla="*/ 181207 h 1147997"/>
              <a:gd name="connsiteX1" fmla="*/ 200912 w 1163170"/>
              <a:gd name="connsiteY1" fmla="*/ 0 h 1147997"/>
              <a:gd name="connsiteX2" fmla="*/ 1163170 w 1163170"/>
              <a:gd name="connsiteY2" fmla="*/ 943209 h 1147997"/>
              <a:gd name="connsiteX3" fmla="*/ 830028 w 1163170"/>
              <a:gd name="connsiteY3" fmla="*/ 1133942 h 1147997"/>
              <a:gd name="connsiteX4" fmla="*/ 639295 w 1163170"/>
              <a:gd name="connsiteY4" fmla="*/ 1147997 h 1147997"/>
              <a:gd name="connsiteX5" fmla="*/ 448562 w 1163170"/>
              <a:gd name="connsiteY5" fmla="*/ 1133942 h 1147997"/>
              <a:gd name="connsiteX6" fmla="*/ 115420 w 1163170"/>
              <a:gd name="connsiteY6" fmla="*/ 943209 h 1147997"/>
              <a:gd name="connsiteX7" fmla="*/ 20169 w 1163170"/>
              <a:gd name="connsiteY7" fmla="*/ 181207 h 1147997"/>
              <a:gd name="connsiteX0" fmla="*/ 20169 w 1236234"/>
              <a:gd name="connsiteY0" fmla="*/ 181207 h 1147997"/>
              <a:gd name="connsiteX1" fmla="*/ 200912 w 1236234"/>
              <a:gd name="connsiteY1" fmla="*/ 0 h 1147997"/>
              <a:gd name="connsiteX2" fmla="*/ 1163170 w 1236234"/>
              <a:gd name="connsiteY2" fmla="*/ 943209 h 1147997"/>
              <a:gd name="connsiteX3" fmla="*/ 639295 w 1236234"/>
              <a:gd name="connsiteY3" fmla="*/ 1147997 h 1147997"/>
              <a:gd name="connsiteX4" fmla="*/ 448562 w 1236234"/>
              <a:gd name="connsiteY4" fmla="*/ 1133942 h 1147997"/>
              <a:gd name="connsiteX5" fmla="*/ 115420 w 1236234"/>
              <a:gd name="connsiteY5" fmla="*/ 943209 h 1147997"/>
              <a:gd name="connsiteX6" fmla="*/ 20169 w 1236234"/>
              <a:gd name="connsiteY6" fmla="*/ 181207 h 1147997"/>
              <a:gd name="connsiteX0" fmla="*/ 20169 w 1204445"/>
              <a:gd name="connsiteY0" fmla="*/ 181207 h 1133942"/>
              <a:gd name="connsiteX1" fmla="*/ 200912 w 1204445"/>
              <a:gd name="connsiteY1" fmla="*/ 0 h 1133942"/>
              <a:gd name="connsiteX2" fmla="*/ 1163170 w 1204445"/>
              <a:gd name="connsiteY2" fmla="*/ 943209 h 1133942"/>
              <a:gd name="connsiteX3" fmla="*/ 448562 w 1204445"/>
              <a:gd name="connsiteY3" fmla="*/ 1133942 h 1133942"/>
              <a:gd name="connsiteX4" fmla="*/ 115420 w 1204445"/>
              <a:gd name="connsiteY4" fmla="*/ 943209 h 1133942"/>
              <a:gd name="connsiteX5" fmla="*/ 20169 w 1204445"/>
              <a:gd name="connsiteY5" fmla="*/ 181207 h 1133942"/>
              <a:gd name="connsiteX0" fmla="*/ 20169 w 1163170"/>
              <a:gd name="connsiteY0" fmla="*/ 181207 h 1100411"/>
              <a:gd name="connsiteX1" fmla="*/ 200912 w 1163170"/>
              <a:gd name="connsiteY1" fmla="*/ 0 h 1100411"/>
              <a:gd name="connsiteX2" fmla="*/ 1163170 w 1163170"/>
              <a:gd name="connsiteY2" fmla="*/ 943209 h 1100411"/>
              <a:gd name="connsiteX3" fmla="*/ 115420 w 1163170"/>
              <a:gd name="connsiteY3" fmla="*/ 943209 h 1100411"/>
              <a:gd name="connsiteX4" fmla="*/ 20169 w 1163170"/>
              <a:gd name="connsiteY4" fmla="*/ 181207 h 1100411"/>
              <a:gd name="connsiteX0" fmla="*/ 20169 w 1163170"/>
              <a:gd name="connsiteY0" fmla="*/ 181207 h 973410"/>
              <a:gd name="connsiteX1" fmla="*/ 200912 w 1163170"/>
              <a:gd name="connsiteY1" fmla="*/ 0 h 973410"/>
              <a:gd name="connsiteX2" fmla="*/ 1163170 w 1163170"/>
              <a:gd name="connsiteY2" fmla="*/ 943209 h 973410"/>
              <a:gd name="connsiteX3" fmla="*/ 20169 w 1163170"/>
              <a:gd name="connsiteY3" fmla="*/ 181207 h 973410"/>
              <a:gd name="connsiteX0" fmla="*/ 20169 w 1391770"/>
              <a:gd name="connsiteY0" fmla="*/ 181207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20169 w 1391770"/>
              <a:gd name="connsiteY3" fmla="*/ 181207 h 954360"/>
              <a:gd name="connsiteX0" fmla="*/ 58269 w 1391770"/>
              <a:gd name="connsiteY0" fmla="*/ 133582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58269 w 1391770"/>
              <a:gd name="connsiteY3" fmla="*/ 133582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24159"/>
              <a:gd name="connsiteX1" fmla="*/ 200912 w 1391770"/>
              <a:gd name="connsiteY1" fmla="*/ 0 h 924159"/>
              <a:gd name="connsiteX2" fmla="*/ 1391770 w 1391770"/>
              <a:gd name="connsiteY2" fmla="*/ 924159 h 924159"/>
              <a:gd name="connsiteX3" fmla="*/ 181099 w 1391770"/>
              <a:gd name="connsiteY3" fmla="*/ 113110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251105 w 1251105"/>
              <a:gd name="connsiteY0" fmla="*/ 924159 h 924159"/>
              <a:gd name="connsiteX1" fmla="*/ 60247 w 1251105"/>
              <a:gd name="connsiteY1" fmla="*/ 0 h 924159"/>
              <a:gd name="connsiteX2" fmla="*/ 1251105 w 1251105"/>
              <a:gd name="connsiteY2" fmla="*/ 924159 h 924159"/>
              <a:gd name="connsiteX0" fmla="*/ 1251105 w 1251105"/>
              <a:gd name="connsiteY0" fmla="*/ 1001875 h 1001875"/>
              <a:gd name="connsiteX1" fmla="*/ 60247 w 1251105"/>
              <a:gd name="connsiteY1" fmla="*/ 77716 h 1001875"/>
              <a:gd name="connsiteX2" fmla="*/ 1251105 w 1251105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49643 h 1049643"/>
              <a:gd name="connsiteX1" fmla="*/ 0 w 1190858"/>
              <a:gd name="connsiteY1" fmla="*/ 125484 h 1049643"/>
              <a:gd name="connsiteX2" fmla="*/ 1190858 w 1190858"/>
              <a:gd name="connsiteY2" fmla="*/ 1049643 h 104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858" h="1049643">
                <a:moveTo>
                  <a:pt x="1190858" y="1049643"/>
                </a:moveTo>
                <a:cubicBezTo>
                  <a:pt x="889440" y="789357"/>
                  <a:pt x="519783" y="399417"/>
                  <a:pt x="0" y="125484"/>
                </a:cubicBezTo>
                <a:cubicBezTo>
                  <a:pt x="176852" y="0"/>
                  <a:pt x="915409" y="758294"/>
                  <a:pt x="1190858" y="10496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Полилиния 72"/>
          <p:cNvSpPr/>
          <p:nvPr/>
        </p:nvSpPr>
        <p:spPr>
          <a:xfrm rot="1028900">
            <a:off x="8009756" y="1396373"/>
            <a:ext cx="1012825" cy="976312"/>
          </a:xfrm>
          <a:custGeom>
            <a:avLst/>
            <a:gdLst>
              <a:gd name="connsiteX0" fmla="*/ 0 w 1047750"/>
              <a:gd name="connsiteY0" fmla="*/ 204788 h 409575"/>
              <a:gd name="connsiteX1" fmla="*/ 333143 w 1047750"/>
              <a:gd name="connsiteY1" fmla="*/ 14056 h 409575"/>
              <a:gd name="connsiteX2" fmla="*/ 523876 w 1047750"/>
              <a:gd name="connsiteY2" fmla="*/ 1 h 409575"/>
              <a:gd name="connsiteX3" fmla="*/ 714609 w 1047750"/>
              <a:gd name="connsiteY3" fmla="*/ 14056 h 409575"/>
              <a:gd name="connsiteX4" fmla="*/ 1047751 w 1047750"/>
              <a:gd name="connsiteY4" fmla="*/ 204790 h 409575"/>
              <a:gd name="connsiteX5" fmla="*/ 714609 w 1047750"/>
              <a:gd name="connsiteY5" fmla="*/ 395523 h 409575"/>
              <a:gd name="connsiteX6" fmla="*/ 523876 w 1047750"/>
              <a:gd name="connsiteY6" fmla="*/ 409578 h 409575"/>
              <a:gd name="connsiteX7" fmla="*/ 333143 w 1047750"/>
              <a:gd name="connsiteY7" fmla="*/ 395523 h 409575"/>
              <a:gd name="connsiteX8" fmla="*/ 1 w 1047750"/>
              <a:gd name="connsiteY8" fmla="*/ 204790 h 409575"/>
              <a:gd name="connsiteX9" fmla="*/ 0 w 1047750"/>
              <a:gd name="connsiteY9" fmla="*/ 204788 h 409575"/>
              <a:gd name="connsiteX0" fmla="*/ 115419 w 1163171"/>
              <a:gd name="connsiteY0" fmla="*/ 952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115419 w 1163171"/>
              <a:gd name="connsiteY9" fmla="*/ 952495 h 1157285"/>
              <a:gd name="connsiteX0" fmla="*/ 20169 w 1163171"/>
              <a:gd name="connsiteY0" fmla="*/ 190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20169 w 1163171"/>
              <a:gd name="connsiteY9" fmla="*/ 190495 h 1157285"/>
              <a:gd name="connsiteX0" fmla="*/ 20169 w 1163170"/>
              <a:gd name="connsiteY0" fmla="*/ 190495 h 1157285"/>
              <a:gd name="connsiteX1" fmla="*/ 200912 w 1163170"/>
              <a:gd name="connsiteY1" fmla="*/ 9288 h 1157285"/>
              <a:gd name="connsiteX2" fmla="*/ 639295 w 1163170"/>
              <a:gd name="connsiteY2" fmla="*/ 747708 h 1157285"/>
              <a:gd name="connsiteX3" fmla="*/ 1163170 w 1163170"/>
              <a:gd name="connsiteY3" fmla="*/ 952497 h 1157285"/>
              <a:gd name="connsiteX4" fmla="*/ 830028 w 1163170"/>
              <a:gd name="connsiteY4" fmla="*/ 1143230 h 1157285"/>
              <a:gd name="connsiteX5" fmla="*/ 639295 w 1163170"/>
              <a:gd name="connsiteY5" fmla="*/ 1157285 h 1157285"/>
              <a:gd name="connsiteX6" fmla="*/ 448562 w 1163170"/>
              <a:gd name="connsiteY6" fmla="*/ 1143230 h 1157285"/>
              <a:gd name="connsiteX7" fmla="*/ 115420 w 1163170"/>
              <a:gd name="connsiteY7" fmla="*/ 952497 h 1157285"/>
              <a:gd name="connsiteX8" fmla="*/ 20169 w 1163170"/>
              <a:gd name="connsiteY8" fmla="*/ 190495 h 1157285"/>
              <a:gd name="connsiteX0" fmla="*/ 20169 w 1163170"/>
              <a:gd name="connsiteY0" fmla="*/ 181207 h 1147997"/>
              <a:gd name="connsiteX1" fmla="*/ 200912 w 1163170"/>
              <a:gd name="connsiteY1" fmla="*/ 0 h 1147997"/>
              <a:gd name="connsiteX2" fmla="*/ 1163170 w 1163170"/>
              <a:gd name="connsiteY2" fmla="*/ 943209 h 1147997"/>
              <a:gd name="connsiteX3" fmla="*/ 830028 w 1163170"/>
              <a:gd name="connsiteY3" fmla="*/ 1133942 h 1147997"/>
              <a:gd name="connsiteX4" fmla="*/ 639295 w 1163170"/>
              <a:gd name="connsiteY4" fmla="*/ 1147997 h 1147997"/>
              <a:gd name="connsiteX5" fmla="*/ 448562 w 1163170"/>
              <a:gd name="connsiteY5" fmla="*/ 1133942 h 1147997"/>
              <a:gd name="connsiteX6" fmla="*/ 115420 w 1163170"/>
              <a:gd name="connsiteY6" fmla="*/ 943209 h 1147997"/>
              <a:gd name="connsiteX7" fmla="*/ 20169 w 1163170"/>
              <a:gd name="connsiteY7" fmla="*/ 181207 h 1147997"/>
              <a:gd name="connsiteX0" fmla="*/ 20169 w 1236234"/>
              <a:gd name="connsiteY0" fmla="*/ 181207 h 1147997"/>
              <a:gd name="connsiteX1" fmla="*/ 200912 w 1236234"/>
              <a:gd name="connsiteY1" fmla="*/ 0 h 1147997"/>
              <a:gd name="connsiteX2" fmla="*/ 1163170 w 1236234"/>
              <a:gd name="connsiteY2" fmla="*/ 943209 h 1147997"/>
              <a:gd name="connsiteX3" fmla="*/ 639295 w 1236234"/>
              <a:gd name="connsiteY3" fmla="*/ 1147997 h 1147997"/>
              <a:gd name="connsiteX4" fmla="*/ 448562 w 1236234"/>
              <a:gd name="connsiteY4" fmla="*/ 1133942 h 1147997"/>
              <a:gd name="connsiteX5" fmla="*/ 115420 w 1236234"/>
              <a:gd name="connsiteY5" fmla="*/ 943209 h 1147997"/>
              <a:gd name="connsiteX6" fmla="*/ 20169 w 1236234"/>
              <a:gd name="connsiteY6" fmla="*/ 181207 h 1147997"/>
              <a:gd name="connsiteX0" fmla="*/ 20169 w 1204445"/>
              <a:gd name="connsiteY0" fmla="*/ 181207 h 1133942"/>
              <a:gd name="connsiteX1" fmla="*/ 200912 w 1204445"/>
              <a:gd name="connsiteY1" fmla="*/ 0 h 1133942"/>
              <a:gd name="connsiteX2" fmla="*/ 1163170 w 1204445"/>
              <a:gd name="connsiteY2" fmla="*/ 943209 h 1133942"/>
              <a:gd name="connsiteX3" fmla="*/ 448562 w 1204445"/>
              <a:gd name="connsiteY3" fmla="*/ 1133942 h 1133942"/>
              <a:gd name="connsiteX4" fmla="*/ 115420 w 1204445"/>
              <a:gd name="connsiteY4" fmla="*/ 943209 h 1133942"/>
              <a:gd name="connsiteX5" fmla="*/ 20169 w 1204445"/>
              <a:gd name="connsiteY5" fmla="*/ 181207 h 1133942"/>
              <a:gd name="connsiteX0" fmla="*/ 20169 w 1163170"/>
              <a:gd name="connsiteY0" fmla="*/ 181207 h 1100411"/>
              <a:gd name="connsiteX1" fmla="*/ 200912 w 1163170"/>
              <a:gd name="connsiteY1" fmla="*/ 0 h 1100411"/>
              <a:gd name="connsiteX2" fmla="*/ 1163170 w 1163170"/>
              <a:gd name="connsiteY2" fmla="*/ 943209 h 1100411"/>
              <a:gd name="connsiteX3" fmla="*/ 115420 w 1163170"/>
              <a:gd name="connsiteY3" fmla="*/ 943209 h 1100411"/>
              <a:gd name="connsiteX4" fmla="*/ 20169 w 1163170"/>
              <a:gd name="connsiteY4" fmla="*/ 181207 h 1100411"/>
              <a:gd name="connsiteX0" fmla="*/ 20169 w 1163170"/>
              <a:gd name="connsiteY0" fmla="*/ 181207 h 973410"/>
              <a:gd name="connsiteX1" fmla="*/ 200912 w 1163170"/>
              <a:gd name="connsiteY1" fmla="*/ 0 h 973410"/>
              <a:gd name="connsiteX2" fmla="*/ 1163170 w 1163170"/>
              <a:gd name="connsiteY2" fmla="*/ 943209 h 973410"/>
              <a:gd name="connsiteX3" fmla="*/ 20169 w 1163170"/>
              <a:gd name="connsiteY3" fmla="*/ 181207 h 973410"/>
              <a:gd name="connsiteX0" fmla="*/ 20169 w 1391770"/>
              <a:gd name="connsiteY0" fmla="*/ 181207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20169 w 1391770"/>
              <a:gd name="connsiteY3" fmla="*/ 181207 h 954360"/>
              <a:gd name="connsiteX0" fmla="*/ 58269 w 1391770"/>
              <a:gd name="connsiteY0" fmla="*/ 133582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58269 w 1391770"/>
              <a:gd name="connsiteY3" fmla="*/ 133582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24159"/>
              <a:gd name="connsiteX1" fmla="*/ 200912 w 1391770"/>
              <a:gd name="connsiteY1" fmla="*/ 0 h 924159"/>
              <a:gd name="connsiteX2" fmla="*/ 1391770 w 1391770"/>
              <a:gd name="connsiteY2" fmla="*/ 924159 h 924159"/>
              <a:gd name="connsiteX3" fmla="*/ 181099 w 1391770"/>
              <a:gd name="connsiteY3" fmla="*/ 113110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251105 w 1251105"/>
              <a:gd name="connsiteY0" fmla="*/ 924159 h 924159"/>
              <a:gd name="connsiteX1" fmla="*/ 60247 w 1251105"/>
              <a:gd name="connsiteY1" fmla="*/ 0 h 924159"/>
              <a:gd name="connsiteX2" fmla="*/ 1251105 w 1251105"/>
              <a:gd name="connsiteY2" fmla="*/ 924159 h 924159"/>
              <a:gd name="connsiteX0" fmla="*/ 1251105 w 1251105"/>
              <a:gd name="connsiteY0" fmla="*/ 1001875 h 1001875"/>
              <a:gd name="connsiteX1" fmla="*/ 60247 w 1251105"/>
              <a:gd name="connsiteY1" fmla="*/ 77716 h 1001875"/>
              <a:gd name="connsiteX2" fmla="*/ 1251105 w 1251105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49643 h 1049643"/>
              <a:gd name="connsiteX1" fmla="*/ 0 w 1190858"/>
              <a:gd name="connsiteY1" fmla="*/ 125484 h 1049643"/>
              <a:gd name="connsiteX2" fmla="*/ 1190858 w 1190858"/>
              <a:gd name="connsiteY2" fmla="*/ 1049643 h 104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858" h="1049643">
                <a:moveTo>
                  <a:pt x="1190858" y="1049643"/>
                </a:moveTo>
                <a:cubicBezTo>
                  <a:pt x="889440" y="789357"/>
                  <a:pt x="519783" y="399417"/>
                  <a:pt x="0" y="125484"/>
                </a:cubicBezTo>
                <a:cubicBezTo>
                  <a:pt x="176852" y="0"/>
                  <a:pt x="915409" y="758294"/>
                  <a:pt x="1190858" y="10496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 rot="10800000" flipV="1">
            <a:off x="1331638" y="498086"/>
            <a:ext cx="6552727" cy="1323439"/>
          </a:xfrm>
          <a:prstGeom prst="rect">
            <a:avLst/>
          </a:prstGeom>
          <a:solidFill>
            <a:srgbClr val="FFFF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так выглядит моя книга.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всё! и музыка, семейное и рабочее фото\моя работа\Мои дидактические пособия\книга из фетра\Фото3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4"/>
            <a:ext cx="7056784" cy="43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9"/>
          <p:cNvGrpSpPr>
            <a:grpSpLocks/>
          </p:cNvGrpSpPr>
          <p:nvPr/>
        </p:nvGrpSpPr>
        <p:grpSpPr bwMode="auto">
          <a:xfrm rot="702034">
            <a:off x="76668" y="54808"/>
            <a:ext cx="615009" cy="727098"/>
            <a:chOff x="5918200" y="3924300"/>
            <a:chExt cx="2355850" cy="2393950"/>
          </a:xfrm>
        </p:grpSpPr>
        <p:sp>
          <p:nvSpPr>
            <p:cNvPr id="13" name="Овал 12"/>
            <p:cNvSpPr/>
            <p:nvPr/>
          </p:nvSpPr>
          <p:spPr>
            <a:xfrm>
              <a:off x="5916737" y="5236693"/>
              <a:ext cx="1226333" cy="5407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6344382" y="4714674"/>
              <a:ext cx="158285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Овал 15"/>
            <p:cNvSpPr/>
            <p:nvPr/>
          </p:nvSpPr>
          <p:spPr>
            <a:xfrm>
              <a:off x="7044192" y="5776297"/>
              <a:ext cx="1226333" cy="5407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rot="5400000" flipH="1" flipV="1">
              <a:off x="7473754" y="5251870"/>
              <a:ext cx="15779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олилиния 17"/>
            <p:cNvSpPr/>
            <p:nvPr/>
          </p:nvSpPr>
          <p:spPr>
            <a:xfrm>
              <a:off x="7141565" y="3938193"/>
              <a:ext cx="1118760" cy="771764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539552" y="188640"/>
            <a:ext cx="42484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1-2 страницы – Дидактическая игра «Музыкальные ступеньки» </a:t>
            </a:r>
          </a:p>
        </p:txBody>
      </p:sp>
      <p:grpSp>
        <p:nvGrpSpPr>
          <p:cNvPr id="9" name="Группа 10"/>
          <p:cNvGrpSpPr>
            <a:grpSpLocks/>
          </p:cNvGrpSpPr>
          <p:nvPr/>
        </p:nvGrpSpPr>
        <p:grpSpPr bwMode="auto">
          <a:xfrm rot="-914345">
            <a:off x="50872" y="1450639"/>
            <a:ext cx="346075" cy="433388"/>
            <a:chOff x="4470400" y="2990850"/>
            <a:chExt cx="1485898" cy="1854200"/>
          </a:xfrm>
        </p:grpSpPr>
        <p:sp>
          <p:nvSpPr>
            <p:cNvPr id="53" name="Овал 52"/>
            <p:cNvSpPr/>
            <p:nvPr/>
          </p:nvSpPr>
          <p:spPr>
            <a:xfrm>
              <a:off x="4470365" y="4304371"/>
              <a:ext cx="1226888" cy="5365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 rot="5400000" flipH="1" flipV="1">
              <a:off x="4897901" y="3779616"/>
              <a:ext cx="15825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Полилиния 54"/>
            <p:cNvSpPr/>
            <p:nvPr/>
          </p:nvSpPr>
          <p:spPr>
            <a:xfrm>
              <a:off x="5634743" y="3036435"/>
              <a:ext cx="320356" cy="1100293"/>
            </a:xfrm>
            <a:custGeom>
              <a:avLst/>
              <a:gdLst>
                <a:gd name="connsiteX0" fmla="*/ 0 w 153574"/>
                <a:gd name="connsiteY0" fmla="*/ 0 h 254000"/>
                <a:gd name="connsiteX1" fmla="*/ 12700 w 153574"/>
                <a:gd name="connsiteY1" fmla="*/ 31750 h 254000"/>
                <a:gd name="connsiteX2" fmla="*/ 25400 w 153574"/>
                <a:gd name="connsiteY2" fmla="*/ 69850 h 254000"/>
                <a:gd name="connsiteX3" fmla="*/ 63500 w 153574"/>
                <a:gd name="connsiteY3" fmla="*/ 139700 h 254000"/>
                <a:gd name="connsiteX4" fmla="*/ 82550 w 153574"/>
                <a:gd name="connsiteY4" fmla="*/ 158750 h 254000"/>
                <a:gd name="connsiteX5" fmla="*/ 95250 w 153574"/>
                <a:gd name="connsiteY5" fmla="*/ 177800 h 254000"/>
                <a:gd name="connsiteX6" fmla="*/ 127000 w 153574"/>
                <a:gd name="connsiteY6" fmla="*/ 203200 h 254000"/>
                <a:gd name="connsiteX7" fmla="*/ 139700 w 153574"/>
                <a:gd name="connsiteY7" fmla="*/ 228600 h 254000"/>
                <a:gd name="connsiteX8" fmla="*/ 152400 w 153574"/>
                <a:gd name="connsiteY8" fmla="*/ 254000 h 254000"/>
                <a:gd name="connsiteX0" fmla="*/ 0 w 642524"/>
                <a:gd name="connsiteY0" fmla="*/ 0 h 406400"/>
                <a:gd name="connsiteX1" fmla="*/ 501650 w 642524"/>
                <a:gd name="connsiteY1" fmla="*/ 184150 h 406400"/>
                <a:gd name="connsiteX2" fmla="*/ 514350 w 642524"/>
                <a:gd name="connsiteY2" fmla="*/ 222250 h 406400"/>
                <a:gd name="connsiteX3" fmla="*/ 552450 w 642524"/>
                <a:gd name="connsiteY3" fmla="*/ 292100 h 406400"/>
                <a:gd name="connsiteX4" fmla="*/ 571500 w 642524"/>
                <a:gd name="connsiteY4" fmla="*/ 311150 h 406400"/>
                <a:gd name="connsiteX5" fmla="*/ 584200 w 642524"/>
                <a:gd name="connsiteY5" fmla="*/ 330200 h 406400"/>
                <a:gd name="connsiteX6" fmla="*/ 615950 w 642524"/>
                <a:gd name="connsiteY6" fmla="*/ 355600 h 406400"/>
                <a:gd name="connsiteX7" fmla="*/ 628650 w 642524"/>
                <a:gd name="connsiteY7" fmla="*/ 381000 h 406400"/>
                <a:gd name="connsiteX8" fmla="*/ 641350 w 642524"/>
                <a:gd name="connsiteY8" fmla="*/ 406400 h 406400"/>
                <a:gd name="connsiteX0" fmla="*/ 0 w 642524"/>
                <a:gd name="connsiteY0" fmla="*/ 0 h 406400"/>
                <a:gd name="connsiteX1" fmla="*/ 514350 w 642524"/>
                <a:gd name="connsiteY1" fmla="*/ 222250 h 406400"/>
                <a:gd name="connsiteX2" fmla="*/ 552450 w 642524"/>
                <a:gd name="connsiteY2" fmla="*/ 292100 h 406400"/>
                <a:gd name="connsiteX3" fmla="*/ 571500 w 642524"/>
                <a:gd name="connsiteY3" fmla="*/ 311150 h 406400"/>
                <a:gd name="connsiteX4" fmla="*/ 584200 w 642524"/>
                <a:gd name="connsiteY4" fmla="*/ 330200 h 406400"/>
                <a:gd name="connsiteX5" fmla="*/ 615950 w 642524"/>
                <a:gd name="connsiteY5" fmla="*/ 355600 h 406400"/>
                <a:gd name="connsiteX6" fmla="*/ 628650 w 642524"/>
                <a:gd name="connsiteY6" fmla="*/ 381000 h 406400"/>
                <a:gd name="connsiteX7" fmla="*/ 641350 w 642524"/>
                <a:gd name="connsiteY7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584200 w 642524"/>
                <a:gd name="connsiteY3" fmla="*/ 330200 h 406400"/>
                <a:gd name="connsiteX4" fmla="*/ 615950 w 642524"/>
                <a:gd name="connsiteY4" fmla="*/ 355600 h 406400"/>
                <a:gd name="connsiteX5" fmla="*/ 628650 w 642524"/>
                <a:gd name="connsiteY5" fmla="*/ 381000 h 406400"/>
                <a:gd name="connsiteX6" fmla="*/ 641350 w 642524"/>
                <a:gd name="connsiteY6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615950 w 642524"/>
                <a:gd name="connsiteY3" fmla="*/ 355600 h 406400"/>
                <a:gd name="connsiteX4" fmla="*/ 628650 w 642524"/>
                <a:gd name="connsiteY4" fmla="*/ 381000 h 406400"/>
                <a:gd name="connsiteX5" fmla="*/ 641350 w 642524"/>
                <a:gd name="connsiteY5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15950 w 641350"/>
                <a:gd name="connsiteY3" fmla="*/ 355600 h 406400"/>
                <a:gd name="connsiteX4" fmla="*/ 641350 w 641350"/>
                <a:gd name="connsiteY4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41350 w 641350"/>
                <a:gd name="connsiteY3" fmla="*/ 406400 h 406400"/>
                <a:gd name="connsiteX0" fmla="*/ 0 w 659342"/>
                <a:gd name="connsiteY0" fmla="*/ 0 h 406400"/>
                <a:gd name="connsiteX1" fmla="*/ 552450 w 659342"/>
                <a:gd name="connsiteY1" fmla="*/ 292100 h 406400"/>
                <a:gd name="connsiteX2" fmla="*/ 641350 w 659342"/>
                <a:gd name="connsiteY2" fmla="*/ 406400 h 406400"/>
                <a:gd name="connsiteX0" fmla="*/ 0 w 659342"/>
                <a:gd name="connsiteY0" fmla="*/ 0 h 1206500"/>
                <a:gd name="connsiteX1" fmla="*/ 552450 w 659342"/>
                <a:gd name="connsiteY1" fmla="*/ 292100 h 1206500"/>
                <a:gd name="connsiteX2" fmla="*/ 139700 w 659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00567"/>
                <a:gd name="connsiteY0" fmla="*/ 0 h 1206500"/>
                <a:gd name="connsiteX1" fmla="*/ 292100 w 300567"/>
                <a:gd name="connsiteY1" fmla="*/ 495300 h 1206500"/>
                <a:gd name="connsiteX2" fmla="*/ 139700 w 300567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31900"/>
                <a:gd name="connsiteX1" fmla="*/ 292100 w 292100"/>
                <a:gd name="connsiteY1" fmla="*/ 495300 h 1231900"/>
                <a:gd name="connsiteX2" fmla="*/ 209550 w 292100"/>
                <a:gd name="connsiteY2" fmla="*/ 1231900 h 1231900"/>
                <a:gd name="connsiteX0" fmla="*/ 2487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297921"/>
                <a:gd name="connsiteY0" fmla="*/ 0 h 1231900"/>
                <a:gd name="connsiteX1" fmla="*/ 297921 w 297921"/>
                <a:gd name="connsiteY1" fmla="*/ 660400 h 1231900"/>
                <a:gd name="connsiteX2" fmla="*/ 234421 w 297921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06388"/>
                <a:gd name="connsiteY0" fmla="*/ 0 h 1231900"/>
                <a:gd name="connsiteX1" fmla="*/ 297921 w 306388"/>
                <a:gd name="connsiteY1" fmla="*/ 660400 h 1231900"/>
                <a:gd name="connsiteX2" fmla="*/ 234421 w 306388"/>
                <a:gd name="connsiteY2" fmla="*/ 1231900 h 1231900"/>
                <a:gd name="connsiteX0" fmla="*/ 31221 w 293688"/>
                <a:gd name="connsiteY0" fmla="*/ 0 h 1231900"/>
                <a:gd name="connsiteX1" fmla="*/ 285221 w 293688"/>
                <a:gd name="connsiteY1" fmla="*/ 660400 h 1231900"/>
                <a:gd name="connsiteX2" fmla="*/ 221721 w 293688"/>
                <a:gd name="connsiteY2" fmla="*/ 1231900 h 1231900"/>
                <a:gd name="connsiteX0" fmla="*/ 43921 w 306388"/>
                <a:gd name="connsiteY0" fmla="*/ 0 h 1143000"/>
                <a:gd name="connsiteX1" fmla="*/ 297921 w 306388"/>
                <a:gd name="connsiteY1" fmla="*/ 660400 h 1143000"/>
                <a:gd name="connsiteX2" fmla="*/ 221721 w 306388"/>
                <a:gd name="connsiteY2" fmla="*/ 1143000 h 1143000"/>
                <a:gd name="connsiteX0" fmla="*/ 0 w 262467"/>
                <a:gd name="connsiteY0" fmla="*/ 0 h 1143000"/>
                <a:gd name="connsiteX1" fmla="*/ 254000 w 262467"/>
                <a:gd name="connsiteY1" fmla="*/ 660400 h 1143000"/>
                <a:gd name="connsiteX2" fmla="*/ 177800 w 262467"/>
                <a:gd name="connsiteY2" fmla="*/ 1143000 h 1143000"/>
                <a:gd name="connsiteX0" fmla="*/ 24871 w 287338"/>
                <a:gd name="connsiteY0" fmla="*/ 0 h 1130300"/>
                <a:gd name="connsiteX1" fmla="*/ 278871 w 287338"/>
                <a:gd name="connsiteY1" fmla="*/ 660400 h 1130300"/>
                <a:gd name="connsiteX2" fmla="*/ 151871 w 287338"/>
                <a:gd name="connsiteY2" fmla="*/ 1130300 h 1130300"/>
                <a:gd name="connsiteX0" fmla="*/ 82021 w 344488"/>
                <a:gd name="connsiteY0" fmla="*/ 0 h 1130300"/>
                <a:gd name="connsiteX1" fmla="*/ 336021 w 344488"/>
                <a:gd name="connsiteY1" fmla="*/ 660400 h 1130300"/>
                <a:gd name="connsiteX2" fmla="*/ 209021 w 344488"/>
                <a:gd name="connsiteY2" fmla="*/ 1130300 h 1130300"/>
                <a:gd name="connsiteX0" fmla="*/ 82021 w 395288"/>
                <a:gd name="connsiteY0" fmla="*/ 0 h 1130300"/>
                <a:gd name="connsiteX1" fmla="*/ 336021 w 395288"/>
                <a:gd name="connsiteY1" fmla="*/ 660400 h 1130300"/>
                <a:gd name="connsiteX2" fmla="*/ 209021 w 395288"/>
                <a:gd name="connsiteY2" fmla="*/ 1130300 h 1130300"/>
                <a:gd name="connsiteX0" fmla="*/ 82021 w 471488"/>
                <a:gd name="connsiteY0" fmla="*/ 0 h 1130300"/>
                <a:gd name="connsiteX1" fmla="*/ 412221 w 471488"/>
                <a:gd name="connsiteY1" fmla="*/ 647700 h 1130300"/>
                <a:gd name="connsiteX2" fmla="*/ 209021 w 4714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325438"/>
                <a:gd name="connsiteY0" fmla="*/ 0 h 1130300"/>
                <a:gd name="connsiteX1" fmla="*/ 316971 w 325438"/>
                <a:gd name="connsiteY1" fmla="*/ 641350 h 1130300"/>
                <a:gd name="connsiteX2" fmla="*/ 209021 w 325438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57188"/>
                <a:gd name="connsiteY0" fmla="*/ 0 h 1130300"/>
                <a:gd name="connsiteX1" fmla="*/ 329671 w 357188"/>
                <a:gd name="connsiteY1" fmla="*/ 635000 h 1130300"/>
                <a:gd name="connsiteX2" fmla="*/ 209021 w 357188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99483 h 1229783"/>
                <a:gd name="connsiteX1" fmla="*/ 94723 w 329671"/>
                <a:gd name="connsiteY1" fmla="*/ 105833 h 1229783"/>
                <a:gd name="connsiteX2" fmla="*/ 329671 w 329671"/>
                <a:gd name="connsiteY2" fmla="*/ 734483 h 1229783"/>
                <a:gd name="connsiteX3" fmla="*/ 209021 w 329671"/>
                <a:gd name="connsiteY3" fmla="*/ 1229783 h 1229783"/>
                <a:gd name="connsiteX0" fmla="*/ 69321 w 550865"/>
                <a:gd name="connsiteY0" fmla="*/ 99483 h 1229783"/>
                <a:gd name="connsiteX1" fmla="*/ 94723 w 550865"/>
                <a:gd name="connsiteY1" fmla="*/ 105833 h 1229783"/>
                <a:gd name="connsiteX2" fmla="*/ 329671 w 550865"/>
                <a:gd name="connsiteY2" fmla="*/ 734483 h 1229783"/>
                <a:gd name="connsiteX3" fmla="*/ 209021 w 550865"/>
                <a:gd name="connsiteY3" fmla="*/ 1229783 h 1229783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0960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321" h="1104900">
                  <a:moveTo>
                    <a:pt x="56621" y="0"/>
                  </a:moveTo>
                  <a:cubicBezTo>
                    <a:pt x="110861" y="398992"/>
                    <a:pt x="280988" y="249767"/>
                    <a:pt x="323321" y="495300"/>
                  </a:cubicBezTo>
                  <a:cubicBezTo>
                    <a:pt x="265113" y="842433"/>
                    <a:pt x="0" y="788988"/>
                    <a:pt x="189971" y="11049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1" name="Группа 24"/>
          <p:cNvGrpSpPr/>
          <p:nvPr/>
        </p:nvGrpSpPr>
        <p:grpSpPr>
          <a:xfrm rot="1096009">
            <a:off x="8867891" y="27021"/>
            <a:ext cx="227829" cy="344695"/>
            <a:chOff x="4717550" y="1984750"/>
            <a:chExt cx="1225550" cy="1854200"/>
          </a:xfrm>
          <a:noFill/>
        </p:grpSpPr>
        <p:sp>
          <p:nvSpPr>
            <p:cNvPr id="57" name="Овал 56"/>
            <p:cNvSpPr/>
            <p:nvPr/>
          </p:nvSpPr>
          <p:spPr>
            <a:xfrm>
              <a:off x="4717550" y="3299200"/>
              <a:ext cx="1225550" cy="53975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 rot="5400000" flipH="1" flipV="1">
              <a:off x="5146175" y="2775325"/>
              <a:ext cx="158115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 rot="10800000" flipV="1">
            <a:off x="323528" y="2047273"/>
            <a:ext cx="8640960" cy="4739759"/>
          </a:xfrm>
          <a:prstGeom prst="rect">
            <a:avLst/>
          </a:prstGeom>
          <a:solidFill>
            <a:srgbClr val="FFFF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Цель игры: </a:t>
            </a:r>
            <a:r>
              <a:rPr lang="ru-RU" sz="14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Привлечение детей к активной игровой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деятельности, и речевой активности,  с  возможностью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проследить динамику  в  закреплении материала.</a:t>
            </a:r>
            <a:endParaRPr lang="ru-RU" sz="1400" b="1" dirty="0" smtClean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Содержание игры: </a:t>
            </a:r>
            <a:r>
              <a:rPr lang="ru-RU" sz="14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Дети располагаются на стульчиках 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1 вариант игры: </a:t>
            </a:r>
            <a:r>
              <a:rPr lang="ru-RU" sz="1400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Знакомство с нотным станом, расположением нот, нотными ключами.</a:t>
            </a:r>
            <a:endParaRPr lang="ru-RU" sz="1400" dirty="0" smtClean="0">
              <a:solidFill>
                <a:srgbClr val="0070C0"/>
              </a:solidFill>
              <a:latin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 вариант игры: </a:t>
            </a:r>
            <a:r>
              <a:rPr lang="ru-RU" sz="14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Любому, желающему  принять  участие в игре ребёнку, предлагается построить звукоряд и пропеть его. Это может повторить и следующий желающий поучаствовать  в  игре. Далее повторяют все дети для  закрепления.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 вариант игры: </a:t>
            </a:r>
            <a:r>
              <a:rPr lang="ru-RU" sz="14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Муз. руководитель  загадывает  загадку, или исполняет песенку про одну из нот.  Задача детей:  угадать о какой ноте идёт речь, назвать её полным ответом, разместить  на нотном стане, и повторить пропетую муз. руководителем песенку. Игра продолжается с  другой нотой.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/>
              <a:t>P</a:t>
            </a:r>
            <a:r>
              <a:rPr lang="ru-RU" sz="1400" b="1" dirty="0" smtClean="0"/>
              <a:t>/</a:t>
            </a:r>
            <a:r>
              <a:rPr lang="en-US" sz="1400" b="1" dirty="0" smtClean="0"/>
              <a:t>S</a:t>
            </a:r>
            <a:r>
              <a:rPr lang="ru-RU" sz="1400" b="1" dirty="0" smtClean="0"/>
              <a:t>: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Муз</a:t>
            </a:r>
            <a:r>
              <a:rPr lang="ru-RU" sz="14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руководитель может предложить детям как вариант совместного отгадывания  с полным ответом.</a:t>
            </a:r>
            <a:endParaRPr lang="ru-RU" sz="1400" dirty="0" smtClean="0">
              <a:solidFill>
                <a:srgbClr val="0070C0"/>
              </a:solidFill>
              <a:latin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Например: Мы думаем, что это ….</a:t>
            </a:r>
            <a:endParaRPr lang="ru-RU" sz="1400" dirty="0" smtClean="0">
              <a:solidFill>
                <a:srgbClr val="0070C0"/>
              </a:solidFill>
              <a:latin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Также, если занятие подгрупповое, итоговое, предложить детям отгадать поочерёдно, по желанию, по мере разгадывания также отвечая полным ответом.</a:t>
            </a:r>
            <a:endParaRPr lang="ru-RU" sz="1400" dirty="0" smtClean="0">
              <a:solidFill>
                <a:srgbClr val="0070C0"/>
              </a:solidFill>
              <a:latin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Например: Я думаю что это… </a:t>
            </a:r>
            <a:r>
              <a:rPr lang="ru-RU" sz="1400" i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lang="ru-RU" sz="14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Мне, кажется, (Я предполагаю) что это…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 вариант игры:  </a:t>
            </a:r>
            <a:r>
              <a:rPr lang="ru-RU" sz="14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Муз. руководитель предлагает детям вспомнить и рассказать сказку  о нотах. Далее пропеть эти ноты.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5 вариант игры:   </a:t>
            </a:r>
            <a:r>
              <a:rPr lang="ru-RU" sz="14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Муз. руководитель предлагает любому желающему  придумать свою муз. лесенку и пропеть её.  Далее  эту лесенку предлагается пропеть </a:t>
            </a:r>
            <a:r>
              <a:rPr lang="ru-RU" sz="14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присутствующим </a:t>
            </a:r>
            <a:r>
              <a:rPr lang="ru-RU" sz="14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детям. Игра повторяется с  другим игроком.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6 вариант игры: </a:t>
            </a:r>
            <a:r>
              <a:rPr lang="ru-RU" sz="14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Муз. руководитель предлагает детям вспомнить и рассказать сказку  о музыкальных ключах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D:\всё! и музыка, семейное и рабочее фото\моя работа\Мои дидактические пособия\книга из фетра\Фото3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427984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9"/>
          <p:cNvGrpSpPr>
            <a:grpSpLocks/>
          </p:cNvGrpSpPr>
          <p:nvPr/>
        </p:nvGrpSpPr>
        <p:grpSpPr bwMode="auto">
          <a:xfrm rot="702034">
            <a:off x="71169" y="251112"/>
            <a:ext cx="695325" cy="773113"/>
            <a:chOff x="5918200" y="3924300"/>
            <a:chExt cx="2355850" cy="2393950"/>
          </a:xfrm>
        </p:grpSpPr>
        <p:sp>
          <p:nvSpPr>
            <p:cNvPr id="13" name="Овал 12"/>
            <p:cNvSpPr/>
            <p:nvPr/>
          </p:nvSpPr>
          <p:spPr>
            <a:xfrm>
              <a:off x="5916737" y="5236693"/>
              <a:ext cx="1226333" cy="5407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6344382" y="4714674"/>
              <a:ext cx="158285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Овал 15"/>
            <p:cNvSpPr/>
            <p:nvPr/>
          </p:nvSpPr>
          <p:spPr>
            <a:xfrm>
              <a:off x="7044192" y="5776297"/>
              <a:ext cx="1226333" cy="5407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rot="5400000" flipH="1" flipV="1">
              <a:off x="7473754" y="5251870"/>
              <a:ext cx="15779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олилиния 17"/>
            <p:cNvSpPr/>
            <p:nvPr/>
          </p:nvSpPr>
          <p:spPr>
            <a:xfrm>
              <a:off x="7141565" y="3938193"/>
              <a:ext cx="1118760" cy="771764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611560" y="1"/>
            <a:ext cx="763284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страница – Дидактическая игра «Музыкальное солнышко» </a:t>
            </a:r>
          </a:p>
          <a:p>
            <a:pPr algn="ctr">
              <a:defRPr/>
            </a:pPr>
            <a:endParaRPr lang="ru-RU" sz="1600" b="1" i="1" dirty="0" smtClean="0">
              <a:ln w="1905"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2400" b="1" i="1" dirty="0" smtClean="0">
                <a:ln w="190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игры: Развивая речевую </a:t>
            </a:r>
            <a:r>
              <a:rPr lang="ru-RU" sz="2400" b="1" i="1" dirty="0" smtClean="0">
                <a:ln w="190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активность, </a:t>
            </a:r>
            <a:r>
              <a:rPr lang="ru-RU" sz="2400" b="1" i="1" dirty="0" smtClean="0">
                <a:ln w="190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слуховые навыки и </a:t>
            </a:r>
            <a:r>
              <a:rPr lang="ru-RU" sz="2400" b="1" i="1" dirty="0" smtClean="0">
                <a:ln w="190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внимание,  </a:t>
            </a:r>
            <a:r>
              <a:rPr lang="ru-RU" sz="2400" b="1" i="1" dirty="0" smtClean="0">
                <a:ln w="190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закрепить знания о весёлой и грустной музыке.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905">
                <a:solidFill>
                  <a:schemeClr val="tx1"/>
                </a:solidFill>
              </a:ln>
              <a:solidFill>
                <a:srgbClr val="FFFF4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pSp>
        <p:nvGrpSpPr>
          <p:cNvPr id="5" name="Группа 19"/>
          <p:cNvGrpSpPr>
            <a:grpSpLocks/>
          </p:cNvGrpSpPr>
          <p:nvPr/>
        </p:nvGrpSpPr>
        <p:grpSpPr bwMode="auto">
          <a:xfrm>
            <a:off x="8028384" y="188641"/>
            <a:ext cx="936104" cy="1080119"/>
            <a:chOff x="5918200" y="3924300"/>
            <a:chExt cx="2355850" cy="2393950"/>
          </a:xfrm>
        </p:grpSpPr>
        <p:sp>
          <p:nvSpPr>
            <p:cNvPr id="43" name="Овал 42"/>
            <p:cNvSpPr/>
            <p:nvPr/>
          </p:nvSpPr>
          <p:spPr>
            <a:xfrm>
              <a:off x="5918200" y="5240973"/>
              <a:ext cx="1227695" cy="53864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 rot="5400000" flipH="1" flipV="1">
              <a:off x="6347926" y="4715636"/>
              <a:ext cx="15826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Овал 44"/>
            <p:cNvSpPr/>
            <p:nvPr/>
          </p:nvSpPr>
          <p:spPr>
            <a:xfrm>
              <a:off x="7046355" y="5779613"/>
              <a:ext cx="1227695" cy="5386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 rot="5400000" flipH="1" flipV="1">
              <a:off x="7476080" y="5254276"/>
              <a:ext cx="15826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Полилиния 46"/>
            <p:cNvSpPr/>
            <p:nvPr/>
          </p:nvSpPr>
          <p:spPr>
            <a:xfrm>
              <a:off x="7145895" y="3937600"/>
              <a:ext cx="1114882" cy="771384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" name="Группа 10"/>
          <p:cNvGrpSpPr>
            <a:grpSpLocks/>
          </p:cNvGrpSpPr>
          <p:nvPr/>
        </p:nvGrpSpPr>
        <p:grpSpPr bwMode="auto">
          <a:xfrm rot="-1622672">
            <a:off x="82263" y="2001377"/>
            <a:ext cx="487071" cy="478985"/>
            <a:chOff x="4470400" y="2990850"/>
            <a:chExt cx="1485898" cy="1854200"/>
          </a:xfrm>
        </p:grpSpPr>
        <p:sp>
          <p:nvSpPr>
            <p:cNvPr id="49" name="Овал 48"/>
            <p:cNvSpPr/>
            <p:nvPr/>
          </p:nvSpPr>
          <p:spPr>
            <a:xfrm>
              <a:off x="4469396" y="4307728"/>
              <a:ext cx="1226888" cy="53656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 rot="5400000" flipH="1" flipV="1">
              <a:off x="4898794" y="3779160"/>
              <a:ext cx="15825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Полилиния 50"/>
            <p:cNvSpPr/>
            <p:nvPr/>
          </p:nvSpPr>
          <p:spPr>
            <a:xfrm>
              <a:off x="5633633" y="3033957"/>
              <a:ext cx="320356" cy="1100293"/>
            </a:xfrm>
            <a:custGeom>
              <a:avLst/>
              <a:gdLst>
                <a:gd name="connsiteX0" fmla="*/ 0 w 153574"/>
                <a:gd name="connsiteY0" fmla="*/ 0 h 254000"/>
                <a:gd name="connsiteX1" fmla="*/ 12700 w 153574"/>
                <a:gd name="connsiteY1" fmla="*/ 31750 h 254000"/>
                <a:gd name="connsiteX2" fmla="*/ 25400 w 153574"/>
                <a:gd name="connsiteY2" fmla="*/ 69850 h 254000"/>
                <a:gd name="connsiteX3" fmla="*/ 63500 w 153574"/>
                <a:gd name="connsiteY3" fmla="*/ 139700 h 254000"/>
                <a:gd name="connsiteX4" fmla="*/ 82550 w 153574"/>
                <a:gd name="connsiteY4" fmla="*/ 158750 h 254000"/>
                <a:gd name="connsiteX5" fmla="*/ 95250 w 153574"/>
                <a:gd name="connsiteY5" fmla="*/ 177800 h 254000"/>
                <a:gd name="connsiteX6" fmla="*/ 127000 w 153574"/>
                <a:gd name="connsiteY6" fmla="*/ 203200 h 254000"/>
                <a:gd name="connsiteX7" fmla="*/ 139700 w 153574"/>
                <a:gd name="connsiteY7" fmla="*/ 228600 h 254000"/>
                <a:gd name="connsiteX8" fmla="*/ 152400 w 153574"/>
                <a:gd name="connsiteY8" fmla="*/ 254000 h 254000"/>
                <a:gd name="connsiteX0" fmla="*/ 0 w 642524"/>
                <a:gd name="connsiteY0" fmla="*/ 0 h 406400"/>
                <a:gd name="connsiteX1" fmla="*/ 501650 w 642524"/>
                <a:gd name="connsiteY1" fmla="*/ 184150 h 406400"/>
                <a:gd name="connsiteX2" fmla="*/ 514350 w 642524"/>
                <a:gd name="connsiteY2" fmla="*/ 222250 h 406400"/>
                <a:gd name="connsiteX3" fmla="*/ 552450 w 642524"/>
                <a:gd name="connsiteY3" fmla="*/ 292100 h 406400"/>
                <a:gd name="connsiteX4" fmla="*/ 571500 w 642524"/>
                <a:gd name="connsiteY4" fmla="*/ 311150 h 406400"/>
                <a:gd name="connsiteX5" fmla="*/ 584200 w 642524"/>
                <a:gd name="connsiteY5" fmla="*/ 330200 h 406400"/>
                <a:gd name="connsiteX6" fmla="*/ 615950 w 642524"/>
                <a:gd name="connsiteY6" fmla="*/ 355600 h 406400"/>
                <a:gd name="connsiteX7" fmla="*/ 628650 w 642524"/>
                <a:gd name="connsiteY7" fmla="*/ 381000 h 406400"/>
                <a:gd name="connsiteX8" fmla="*/ 641350 w 642524"/>
                <a:gd name="connsiteY8" fmla="*/ 406400 h 406400"/>
                <a:gd name="connsiteX0" fmla="*/ 0 w 642524"/>
                <a:gd name="connsiteY0" fmla="*/ 0 h 406400"/>
                <a:gd name="connsiteX1" fmla="*/ 514350 w 642524"/>
                <a:gd name="connsiteY1" fmla="*/ 222250 h 406400"/>
                <a:gd name="connsiteX2" fmla="*/ 552450 w 642524"/>
                <a:gd name="connsiteY2" fmla="*/ 292100 h 406400"/>
                <a:gd name="connsiteX3" fmla="*/ 571500 w 642524"/>
                <a:gd name="connsiteY3" fmla="*/ 311150 h 406400"/>
                <a:gd name="connsiteX4" fmla="*/ 584200 w 642524"/>
                <a:gd name="connsiteY4" fmla="*/ 330200 h 406400"/>
                <a:gd name="connsiteX5" fmla="*/ 615950 w 642524"/>
                <a:gd name="connsiteY5" fmla="*/ 355600 h 406400"/>
                <a:gd name="connsiteX6" fmla="*/ 628650 w 642524"/>
                <a:gd name="connsiteY6" fmla="*/ 381000 h 406400"/>
                <a:gd name="connsiteX7" fmla="*/ 641350 w 642524"/>
                <a:gd name="connsiteY7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584200 w 642524"/>
                <a:gd name="connsiteY3" fmla="*/ 330200 h 406400"/>
                <a:gd name="connsiteX4" fmla="*/ 615950 w 642524"/>
                <a:gd name="connsiteY4" fmla="*/ 355600 h 406400"/>
                <a:gd name="connsiteX5" fmla="*/ 628650 w 642524"/>
                <a:gd name="connsiteY5" fmla="*/ 381000 h 406400"/>
                <a:gd name="connsiteX6" fmla="*/ 641350 w 642524"/>
                <a:gd name="connsiteY6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615950 w 642524"/>
                <a:gd name="connsiteY3" fmla="*/ 355600 h 406400"/>
                <a:gd name="connsiteX4" fmla="*/ 628650 w 642524"/>
                <a:gd name="connsiteY4" fmla="*/ 381000 h 406400"/>
                <a:gd name="connsiteX5" fmla="*/ 641350 w 642524"/>
                <a:gd name="connsiteY5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15950 w 641350"/>
                <a:gd name="connsiteY3" fmla="*/ 355600 h 406400"/>
                <a:gd name="connsiteX4" fmla="*/ 641350 w 641350"/>
                <a:gd name="connsiteY4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41350 w 641350"/>
                <a:gd name="connsiteY3" fmla="*/ 406400 h 406400"/>
                <a:gd name="connsiteX0" fmla="*/ 0 w 659342"/>
                <a:gd name="connsiteY0" fmla="*/ 0 h 406400"/>
                <a:gd name="connsiteX1" fmla="*/ 552450 w 659342"/>
                <a:gd name="connsiteY1" fmla="*/ 292100 h 406400"/>
                <a:gd name="connsiteX2" fmla="*/ 641350 w 659342"/>
                <a:gd name="connsiteY2" fmla="*/ 406400 h 406400"/>
                <a:gd name="connsiteX0" fmla="*/ 0 w 659342"/>
                <a:gd name="connsiteY0" fmla="*/ 0 h 1206500"/>
                <a:gd name="connsiteX1" fmla="*/ 552450 w 659342"/>
                <a:gd name="connsiteY1" fmla="*/ 292100 h 1206500"/>
                <a:gd name="connsiteX2" fmla="*/ 139700 w 659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00567"/>
                <a:gd name="connsiteY0" fmla="*/ 0 h 1206500"/>
                <a:gd name="connsiteX1" fmla="*/ 292100 w 300567"/>
                <a:gd name="connsiteY1" fmla="*/ 495300 h 1206500"/>
                <a:gd name="connsiteX2" fmla="*/ 139700 w 300567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31900"/>
                <a:gd name="connsiteX1" fmla="*/ 292100 w 292100"/>
                <a:gd name="connsiteY1" fmla="*/ 495300 h 1231900"/>
                <a:gd name="connsiteX2" fmla="*/ 209550 w 292100"/>
                <a:gd name="connsiteY2" fmla="*/ 1231900 h 1231900"/>
                <a:gd name="connsiteX0" fmla="*/ 2487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297921"/>
                <a:gd name="connsiteY0" fmla="*/ 0 h 1231900"/>
                <a:gd name="connsiteX1" fmla="*/ 297921 w 297921"/>
                <a:gd name="connsiteY1" fmla="*/ 660400 h 1231900"/>
                <a:gd name="connsiteX2" fmla="*/ 234421 w 297921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06388"/>
                <a:gd name="connsiteY0" fmla="*/ 0 h 1231900"/>
                <a:gd name="connsiteX1" fmla="*/ 297921 w 306388"/>
                <a:gd name="connsiteY1" fmla="*/ 660400 h 1231900"/>
                <a:gd name="connsiteX2" fmla="*/ 234421 w 306388"/>
                <a:gd name="connsiteY2" fmla="*/ 1231900 h 1231900"/>
                <a:gd name="connsiteX0" fmla="*/ 31221 w 293688"/>
                <a:gd name="connsiteY0" fmla="*/ 0 h 1231900"/>
                <a:gd name="connsiteX1" fmla="*/ 285221 w 293688"/>
                <a:gd name="connsiteY1" fmla="*/ 660400 h 1231900"/>
                <a:gd name="connsiteX2" fmla="*/ 221721 w 293688"/>
                <a:gd name="connsiteY2" fmla="*/ 1231900 h 1231900"/>
                <a:gd name="connsiteX0" fmla="*/ 43921 w 306388"/>
                <a:gd name="connsiteY0" fmla="*/ 0 h 1143000"/>
                <a:gd name="connsiteX1" fmla="*/ 297921 w 306388"/>
                <a:gd name="connsiteY1" fmla="*/ 660400 h 1143000"/>
                <a:gd name="connsiteX2" fmla="*/ 221721 w 306388"/>
                <a:gd name="connsiteY2" fmla="*/ 1143000 h 1143000"/>
                <a:gd name="connsiteX0" fmla="*/ 0 w 262467"/>
                <a:gd name="connsiteY0" fmla="*/ 0 h 1143000"/>
                <a:gd name="connsiteX1" fmla="*/ 254000 w 262467"/>
                <a:gd name="connsiteY1" fmla="*/ 660400 h 1143000"/>
                <a:gd name="connsiteX2" fmla="*/ 177800 w 262467"/>
                <a:gd name="connsiteY2" fmla="*/ 1143000 h 1143000"/>
                <a:gd name="connsiteX0" fmla="*/ 24871 w 287338"/>
                <a:gd name="connsiteY0" fmla="*/ 0 h 1130300"/>
                <a:gd name="connsiteX1" fmla="*/ 278871 w 287338"/>
                <a:gd name="connsiteY1" fmla="*/ 660400 h 1130300"/>
                <a:gd name="connsiteX2" fmla="*/ 151871 w 287338"/>
                <a:gd name="connsiteY2" fmla="*/ 1130300 h 1130300"/>
                <a:gd name="connsiteX0" fmla="*/ 82021 w 344488"/>
                <a:gd name="connsiteY0" fmla="*/ 0 h 1130300"/>
                <a:gd name="connsiteX1" fmla="*/ 336021 w 344488"/>
                <a:gd name="connsiteY1" fmla="*/ 660400 h 1130300"/>
                <a:gd name="connsiteX2" fmla="*/ 209021 w 344488"/>
                <a:gd name="connsiteY2" fmla="*/ 1130300 h 1130300"/>
                <a:gd name="connsiteX0" fmla="*/ 82021 w 395288"/>
                <a:gd name="connsiteY0" fmla="*/ 0 h 1130300"/>
                <a:gd name="connsiteX1" fmla="*/ 336021 w 395288"/>
                <a:gd name="connsiteY1" fmla="*/ 660400 h 1130300"/>
                <a:gd name="connsiteX2" fmla="*/ 209021 w 395288"/>
                <a:gd name="connsiteY2" fmla="*/ 1130300 h 1130300"/>
                <a:gd name="connsiteX0" fmla="*/ 82021 w 471488"/>
                <a:gd name="connsiteY0" fmla="*/ 0 h 1130300"/>
                <a:gd name="connsiteX1" fmla="*/ 412221 w 471488"/>
                <a:gd name="connsiteY1" fmla="*/ 647700 h 1130300"/>
                <a:gd name="connsiteX2" fmla="*/ 209021 w 4714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325438"/>
                <a:gd name="connsiteY0" fmla="*/ 0 h 1130300"/>
                <a:gd name="connsiteX1" fmla="*/ 316971 w 325438"/>
                <a:gd name="connsiteY1" fmla="*/ 641350 h 1130300"/>
                <a:gd name="connsiteX2" fmla="*/ 209021 w 325438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57188"/>
                <a:gd name="connsiteY0" fmla="*/ 0 h 1130300"/>
                <a:gd name="connsiteX1" fmla="*/ 329671 w 357188"/>
                <a:gd name="connsiteY1" fmla="*/ 635000 h 1130300"/>
                <a:gd name="connsiteX2" fmla="*/ 209021 w 357188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99483 h 1229783"/>
                <a:gd name="connsiteX1" fmla="*/ 94723 w 329671"/>
                <a:gd name="connsiteY1" fmla="*/ 105833 h 1229783"/>
                <a:gd name="connsiteX2" fmla="*/ 329671 w 329671"/>
                <a:gd name="connsiteY2" fmla="*/ 734483 h 1229783"/>
                <a:gd name="connsiteX3" fmla="*/ 209021 w 329671"/>
                <a:gd name="connsiteY3" fmla="*/ 1229783 h 1229783"/>
                <a:gd name="connsiteX0" fmla="*/ 69321 w 550865"/>
                <a:gd name="connsiteY0" fmla="*/ 99483 h 1229783"/>
                <a:gd name="connsiteX1" fmla="*/ 94723 w 550865"/>
                <a:gd name="connsiteY1" fmla="*/ 105833 h 1229783"/>
                <a:gd name="connsiteX2" fmla="*/ 329671 w 550865"/>
                <a:gd name="connsiteY2" fmla="*/ 734483 h 1229783"/>
                <a:gd name="connsiteX3" fmla="*/ 209021 w 550865"/>
                <a:gd name="connsiteY3" fmla="*/ 1229783 h 1229783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0960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321" h="1104900">
                  <a:moveTo>
                    <a:pt x="56621" y="0"/>
                  </a:moveTo>
                  <a:cubicBezTo>
                    <a:pt x="110861" y="398992"/>
                    <a:pt x="280988" y="249767"/>
                    <a:pt x="323321" y="495300"/>
                  </a:cubicBezTo>
                  <a:cubicBezTo>
                    <a:pt x="265113" y="842433"/>
                    <a:pt x="0" y="788988"/>
                    <a:pt x="189971" y="11049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2" name="Группа 19"/>
          <p:cNvGrpSpPr>
            <a:grpSpLocks/>
          </p:cNvGrpSpPr>
          <p:nvPr/>
        </p:nvGrpSpPr>
        <p:grpSpPr bwMode="auto">
          <a:xfrm rot="1431178">
            <a:off x="8193835" y="2159508"/>
            <a:ext cx="612906" cy="591600"/>
            <a:chOff x="5918200" y="3924300"/>
            <a:chExt cx="2355850" cy="2393950"/>
          </a:xfrm>
        </p:grpSpPr>
        <p:sp>
          <p:nvSpPr>
            <p:cNvPr id="60" name="Овал 59"/>
            <p:cNvSpPr/>
            <p:nvPr/>
          </p:nvSpPr>
          <p:spPr>
            <a:xfrm>
              <a:off x="5913206" y="5230352"/>
              <a:ext cx="1226335" cy="5391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 rot="5400000" flipH="1" flipV="1">
              <a:off x="6326963" y="4708430"/>
              <a:ext cx="15851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Овал 61"/>
            <p:cNvSpPr/>
            <p:nvPr/>
          </p:nvSpPr>
          <p:spPr>
            <a:xfrm>
              <a:off x="7044240" y="5775796"/>
              <a:ext cx="1226335" cy="5391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 rot="5400000" flipH="1" flipV="1">
              <a:off x="7457991" y="5253876"/>
              <a:ext cx="15851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Полилиния 63"/>
            <p:cNvSpPr/>
            <p:nvPr/>
          </p:nvSpPr>
          <p:spPr>
            <a:xfrm>
              <a:off x="7143437" y="3931199"/>
              <a:ext cx="1118761" cy="776416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72" name="Полилиния 71"/>
          <p:cNvSpPr/>
          <p:nvPr/>
        </p:nvSpPr>
        <p:spPr>
          <a:xfrm rot="20424648">
            <a:off x="68089" y="1277947"/>
            <a:ext cx="571500" cy="504825"/>
          </a:xfrm>
          <a:custGeom>
            <a:avLst/>
            <a:gdLst>
              <a:gd name="connsiteX0" fmla="*/ 0 w 1047750"/>
              <a:gd name="connsiteY0" fmla="*/ 204788 h 409575"/>
              <a:gd name="connsiteX1" fmla="*/ 333143 w 1047750"/>
              <a:gd name="connsiteY1" fmla="*/ 14056 h 409575"/>
              <a:gd name="connsiteX2" fmla="*/ 523876 w 1047750"/>
              <a:gd name="connsiteY2" fmla="*/ 1 h 409575"/>
              <a:gd name="connsiteX3" fmla="*/ 714609 w 1047750"/>
              <a:gd name="connsiteY3" fmla="*/ 14056 h 409575"/>
              <a:gd name="connsiteX4" fmla="*/ 1047751 w 1047750"/>
              <a:gd name="connsiteY4" fmla="*/ 204790 h 409575"/>
              <a:gd name="connsiteX5" fmla="*/ 714609 w 1047750"/>
              <a:gd name="connsiteY5" fmla="*/ 395523 h 409575"/>
              <a:gd name="connsiteX6" fmla="*/ 523876 w 1047750"/>
              <a:gd name="connsiteY6" fmla="*/ 409578 h 409575"/>
              <a:gd name="connsiteX7" fmla="*/ 333143 w 1047750"/>
              <a:gd name="connsiteY7" fmla="*/ 395523 h 409575"/>
              <a:gd name="connsiteX8" fmla="*/ 1 w 1047750"/>
              <a:gd name="connsiteY8" fmla="*/ 204790 h 409575"/>
              <a:gd name="connsiteX9" fmla="*/ 0 w 1047750"/>
              <a:gd name="connsiteY9" fmla="*/ 204788 h 409575"/>
              <a:gd name="connsiteX0" fmla="*/ 115419 w 1163171"/>
              <a:gd name="connsiteY0" fmla="*/ 952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115419 w 1163171"/>
              <a:gd name="connsiteY9" fmla="*/ 952495 h 1157285"/>
              <a:gd name="connsiteX0" fmla="*/ 20169 w 1163171"/>
              <a:gd name="connsiteY0" fmla="*/ 190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20169 w 1163171"/>
              <a:gd name="connsiteY9" fmla="*/ 190495 h 1157285"/>
              <a:gd name="connsiteX0" fmla="*/ 20169 w 1163170"/>
              <a:gd name="connsiteY0" fmla="*/ 190495 h 1157285"/>
              <a:gd name="connsiteX1" fmla="*/ 200912 w 1163170"/>
              <a:gd name="connsiteY1" fmla="*/ 9288 h 1157285"/>
              <a:gd name="connsiteX2" fmla="*/ 639295 w 1163170"/>
              <a:gd name="connsiteY2" fmla="*/ 747708 h 1157285"/>
              <a:gd name="connsiteX3" fmla="*/ 1163170 w 1163170"/>
              <a:gd name="connsiteY3" fmla="*/ 952497 h 1157285"/>
              <a:gd name="connsiteX4" fmla="*/ 830028 w 1163170"/>
              <a:gd name="connsiteY4" fmla="*/ 1143230 h 1157285"/>
              <a:gd name="connsiteX5" fmla="*/ 639295 w 1163170"/>
              <a:gd name="connsiteY5" fmla="*/ 1157285 h 1157285"/>
              <a:gd name="connsiteX6" fmla="*/ 448562 w 1163170"/>
              <a:gd name="connsiteY6" fmla="*/ 1143230 h 1157285"/>
              <a:gd name="connsiteX7" fmla="*/ 115420 w 1163170"/>
              <a:gd name="connsiteY7" fmla="*/ 952497 h 1157285"/>
              <a:gd name="connsiteX8" fmla="*/ 20169 w 1163170"/>
              <a:gd name="connsiteY8" fmla="*/ 190495 h 1157285"/>
              <a:gd name="connsiteX0" fmla="*/ 20169 w 1163170"/>
              <a:gd name="connsiteY0" fmla="*/ 181207 h 1147997"/>
              <a:gd name="connsiteX1" fmla="*/ 200912 w 1163170"/>
              <a:gd name="connsiteY1" fmla="*/ 0 h 1147997"/>
              <a:gd name="connsiteX2" fmla="*/ 1163170 w 1163170"/>
              <a:gd name="connsiteY2" fmla="*/ 943209 h 1147997"/>
              <a:gd name="connsiteX3" fmla="*/ 830028 w 1163170"/>
              <a:gd name="connsiteY3" fmla="*/ 1133942 h 1147997"/>
              <a:gd name="connsiteX4" fmla="*/ 639295 w 1163170"/>
              <a:gd name="connsiteY4" fmla="*/ 1147997 h 1147997"/>
              <a:gd name="connsiteX5" fmla="*/ 448562 w 1163170"/>
              <a:gd name="connsiteY5" fmla="*/ 1133942 h 1147997"/>
              <a:gd name="connsiteX6" fmla="*/ 115420 w 1163170"/>
              <a:gd name="connsiteY6" fmla="*/ 943209 h 1147997"/>
              <a:gd name="connsiteX7" fmla="*/ 20169 w 1163170"/>
              <a:gd name="connsiteY7" fmla="*/ 181207 h 1147997"/>
              <a:gd name="connsiteX0" fmla="*/ 20169 w 1236234"/>
              <a:gd name="connsiteY0" fmla="*/ 181207 h 1147997"/>
              <a:gd name="connsiteX1" fmla="*/ 200912 w 1236234"/>
              <a:gd name="connsiteY1" fmla="*/ 0 h 1147997"/>
              <a:gd name="connsiteX2" fmla="*/ 1163170 w 1236234"/>
              <a:gd name="connsiteY2" fmla="*/ 943209 h 1147997"/>
              <a:gd name="connsiteX3" fmla="*/ 639295 w 1236234"/>
              <a:gd name="connsiteY3" fmla="*/ 1147997 h 1147997"/>
              <a:gd name="connsiteX4" fmla="*/ 448562 w 1236234"/>
              <a:gd name="connsiteY4" fmla="*/ 1133942 h 1147997"/>
              <a:gd name="connsiteX5" fmla="*/ 115420 w 1236234"/>
              <a:gd name="connsiteY5" fmla="*/ 943209 h 1147997"/>
              <a:gd name="connsiteX6" fmla="*/ 20169 w 1236234"/>
              <a:gd name="connsiteY6" fmla="*/ 181207 h 1147997"/>
              <a:gd name="connsiteX0" fmla="*/ 20169 w 1204445"/>
              <a:gd name="connsiteY0" fmla="*/ 181207 h 1133942"/>
              <a:gd name="connsiteX1" fmla="*/ 200912 w 1204445"/>
              <a:gd name="connsiteY1" fmla="*/ 0 h 1133942"/>
              <a:gd name="connsiteX2" fmla="*/ 1163170 w 1204445"/>
              <a:gd name="connsiteY2" fmla="*/ 943209 h 1133942"/>
              <a:gd name="connsiteX3" fmla="*/ 448562 w 1204445"/>
              <a:gd name="connsiteY3" fmla="*/ 1133942 h 1133942"/>
              <a:gd name="connsiteX4" fmla="*/ 115420 w 1204445"/>
              <a:gd name="connsiteY4" fmla="*/ 943209 h 1133942"/>
              <a:gd name="connsiteX5" fmla="*/ 20169 w 1204445"/>
              <a:gd name="connsiteY5" fmla="*/ 181207 h 1133942"/>
              <a:gd name="connsiteX0" fmla="*/ 20169 w 1163170"/>
              <a:gd name="connsiteY0" fmla="*/ 181207 h 1100411"/>
              <a:gd name="connsiteX1" fmla="*/ 200912 w 1163170"/>
              <a:gd name="connsiteY1" fmla="*/ 0 h 1100411"/>
              <a:gd name="connsiteX2" fmla="*/ 1163170 w 1163170"/>
              <a:gd name="connsiteY2" fmla="*/ 943209 h 1100411"/>
              <a:gd name="connsiteX3" fmla="*/ 115420 w 1163170"/>
              <a:gd name="connsiteY3" fmla="*/ 943209 h 1100411"/>
              <a:gd name="connsiteX4" fmla="*/ 20169 w 1163170"/>
              <a:gd name="connsiteY4" fmla="*/ 181207 h 1100411"/>
              <a:gd name="connsiteX0" fmla="*/ 20169 w 1163170"/>
              <a:gd name="connsiteY0" fmla="*/ 181207 h 973410"/>
              <a:gd name="connsiteX1" fmla="*/ 200912 w 1163170"/>
              <a:gd name="connsiteY1" fmla="*/ 0 h 973410"/>
              <a:gd name="connsiteX2" fmla="*/ 1163170 w 1163170"/>
              <a:gd name="connsiteY2" fmla="*/ 943209 h 973410"/>
              <a:gd name="connsiteX3" fmla="*/ 20169 w 1163170"/>
              <a:gd name="connsiteY3" fmla="*/ 181207 h 973410"/>
              <a:gd name="connsiteX0" fmla="*/ 20169 w 1391770"/>
              <a:gd name="connsiteY0" fmla="*/ 181207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20169 w 1391770"/>
              <a:gd name="connsiteY3" fmla="*/ 181207 h 954360"/>
              <a:gd name="connsiteX0" fmla="*/ 58269 w 1391770"/>
              <a:gd name="connsiteY0" fmla="*/ 133582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58269 w 1391770"/>
              <a:gd name="connsiteY3" fmla="*/ 133582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24159"/>
              <a:gd name="connsiteX1" fmla="*/ 200912 w 1391770"/>
              <a:gd name="connsiteY1" fmla="*/ 0 h 924159"/>
              <a:gd name="connsiteX2" fmla="*/ 1391770 w 1391770"/>
              <a:gd name="connsiteY2" fmla="*/ 924159 h 924159"/>
              <a:gd name="connsiteX3" fmla="*/ 181099 w 1391770"/>
              <a:gd name="connsiteY3" fmla="*/ 113110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251105 w 1251105"/>
              <a:gd name="connsiteY0" fmla="*/ 924159 h 924159"/>
              <a:gd name="connsiteX1" fmla="*/ 60247 w 1251105"/>
              <a:gd name="connsiteY1" fmla="*/ 0 h 924159"/>
              <a:gd name="connsiteX2" fmla="*/ 1251105 w 1251105"/>
              <a:gd name="connsiteY2" fmla="*/ 924159 h 924159"/>
              <a:gd name="connsiteX0" fmla="*/ 1251105 w 1251105"/>
              <a:gd name="connsiteY0" fmla="*/ 1001875 h 1001875"/>
              <a:gd name="connsiteX1" fmla="*/ 60247 w 1251105"/>
              <a:gd name="connsiteY1" fmla="*/ 77716 h 1001875"/>
              <a:gd name="connsiteX2" fmla="*/ 1251105 w 1251105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49643 h 1049643"/>
              <a:gd name="connsiteX1" fmla="*/ 0 w 1190858"/>
              <a:gd name="connsiteY1" fmla="*/ 125484 h 1049643"/>
              <a:gd name="connsiteX2" fmla="*/ 1190858 w 1190858"/>
              <a:gd name="connsiteY2" fmla="*/ 1049643 h 104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858" h="1049643">
                <a:moveTo>
                  <a:pt x="1190858" y="1049643"/>
                </a:moveTo>
                <a:cubicBezTo>
                  <a:pt x="889440" y="789357"/>
                  <a:pt x="519783" y="399417"/>
                  <a:pt x="0" y="125484"/>
                </a:cubicBezTo>
                <a:cubicBezTo>
                  <a:pt x="176852" y="0"/>
                  <a:pt x="915409" y="758294"/>
                  <a:pt x="1190858" y="10496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3203848" y="2636913"/>
            <a:ext cx="2664296" cy="3816429"/>
          </a:xfrm>
          <a:prstGeom prst="rect">
            <a:avLst/>
          </a:prstGeom>
          <a:solidFill>
            <a:srgbClr val="FFFF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Содержание игры: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Дети располагаются на стульчиках. Муз. руководитель побуждая детей к речевой активности, предлагает придумать рассказ про солнышко.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Далее предлагает прослушать муз. фрагменты , определить 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характер, 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 разместить соответствующее  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солнышко по 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характеру  услышанного  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  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лучам. </a:t>
            </a:r>
            <a:endParaRPr lang="ru-RU" sz="1600" dirty="0" smtClean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074" name="Picture 2" descr="D:\всё! и музыка, семейное и рабочее фото\моя работа\Мои дидактические пособия\книга из фетра\Фото3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4688" y="-17237296"/>
            <a:ext cx="8766974" cy="11689299"/>
          </a:xfrm>
          <a:prstGeom prst="rect">
            <a:avLst/>
          </a:prstGeom>
          <a:noFill/>
        </p:spPr>
      </p:pic>
      <p:pic>
        <p:nvPicPr>
          <p:cNvPr id="3075" name="Picture 3" descr="D:\всё! и музыка, семейное и рабочее фото\моя работа\Мои дидактические пособия\книга из фетра\Фото3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852936"/>
            <a:ext cx="2736304" cy="37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D:\всё! и музыка, семейное и рабочее фото\моя работа\Мои дидактические пособия\книга из фетра\Фото30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96952"/>
            <a:ext cx="2736304" cy="3648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>
            <a:grpSpLocks/>
          </p:cNvGrpSpPr>
          <p:nvPr/>
        </p:nvGrpSpPr>
        <p:grpSpPr bwMode="auto">
          <a:xfrm rot="1680918">
            <a:off x="8716418" y="55886"/>
            <a:ext cx="346075" cy="433388"/>
            <a:chOff x="4470400" y="2990850"/>
            <a:chExt cx="1485898" cy="1854200"/>
          </a:xfrm>
        </p:grpSpPr>
        <p:sp>
          <p:nvSpPr>
            <p:cNvPr id="6" name="Овал 5"/>
            <p:cNvSpPr/>
            <p:nvPr/>
          </p:nvSpPr>
          <p:spPr>
            <a:xfrm>
              <a:off x="4464129" y="4306355"/>
              <a:ext cx="1226888" cy="5365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rot="5400000" flipH="1" flipV="1">
              <a:off x="4897344" y="3781388"/>
              <a:ext cx="15825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олилиния 9"/>
            <p:cNvSpPr/>
            <p:nvPr/>
          </p:nvSpPr>
          <p:spPr>
            <a:xfrm>
              <a:off x="5631859" y="3041768"/>
              <a:ext cx="320356" cy="1100293"/>
            </a:xfrm>
            <a:custGeom>
              <a:avLst/>
              <a:gdLst>
                <a:gd name="connsiteX0" fmla="*/ 0 w 153574"/>
                <a:gd name="connsiteY0" fmla="*/ 0 h 254000"/>
                <a:gd name="connsiteX1" fmla="*/ 12700 w 153574"/>
                <a:gd name="connsiteY1" fmla="*/ 31750 h 254000"/>
                <a:gd name="connsiteX2" fmla="*/ 25400 w 153574"/>
                <a:gd name="connsiteY2" fmla="*/ 69850 h 254000"/>
                <a:gd name="connsiteX3" fmla="*/ 63500 w 153574"/>
                <a:gd name="connsiteY3" fmla="*/ 139700 h 254000"/>
                <a:gd name="connsiteX4" fmla="*/ 82550 w 153574"/>
                <a:gd name="connsiteY4" fmla="*/ 158750 h 254000"/>
                <a:gd name="connsiteX5" fmla="*/ 95250 w 153574"/>
                <a:gd name="connsiteY5" fmla="*/ 177800 h 254000"/>
                <a:gd name="connsiteX6" fmla="*/ 127000 w 153574"/>
                <a:gd name="connsiteY6" fmla="*/ 203200 h 254000"/>
                <a:gd name="connsiteX7" fmla="*/ 139700 w 153574"/>
                <a:gd name="connsiteY7" fmla="*/ 228600 h 254000"/>
                <a:gd name="connsiteX8" fmla="*/ 152400 w 153574"/>
                <a:gd name="connsiteY8" fmla="*/ 254000 h 254000"/>
                <a:gd name="connsiteX0" fmla="*/ 0 w 642524"/>
                <a:gd name="connsiteY0" fmla="*/ 0 h 406400"/>
                <a:gd name="connsiteX1" fmla="*/ 501650 w 642524"/>
                <a:gd name="connsiteY1" fmla="*/ 184150 h 406400"/>
                <a:gd name="connsiteX2" fmla="*/ 514350 w 642524"/>
                <a:gd name="connsiteY2" fmla="*/ 222250 h 406400"/>
                <a:gd name="connsiteX3" fmla="*/ 552450 w 642524"/>
                <a:gd name="connsiteY3" fmla="*/ 292100 h 406400"/>
                <a:gd name="connsiteX4" fmla="*/ 571500 w 642524"/>
                <a:gd name="connsiteY4" fmla="*/ 311150 h 406400"/>
                <a:gd name="connsiteX5" fmla="*/ 584200 w 642524"/>
                <a:gd name="connsiteY5" fmla="*/ 330200 h 406400"/>
                <a:gd name="connsiteX6" fmla="*/ 615950 w 642524"/>
                <a:gd name="connsiteY6" fmla="*/ 355600 h 406400"/>
                <a:gd name="connsiteX7" fmla="*/ 628650 w 642524"/>
                <a:gd name="connsiteY7" fmla="*/ 381000 h 406400"/>
                <a:gd name="connsiteX8" fmla="*/ 641350 w 642524"/>
                <a:gd name="connsiteY8" fmla="*/ 406400 h 406400"/>
                <a:gd name="connsiteX0" fmla="*/ 0 w 642524"/>
                <a:gd name="connsiteY0" fmla="*/ 0 h 406400"/>
                <a:gd name="connsiteX1" fmla="*/ 514350 w 642524"/>
                <a:gd name="connsiteY1" fmla="*/ 222250 h 406400"/>
                <a:gd name="connsiteX2" fmla="*/ 552450 w 642524"/>
                <a:gd name="connsiteY2" fmla="*/ 292100 h 406400"/>
                <a:gd name="connsiteX3" fmla="*/ 571500 w 642524"/>
                <a:gd name="connsiteY3" fmla="*/ 311150 h 406400"/>
                <a:gd name="connsiteX4" fmla="*/ 584200 w 642524"/>
                <a:gd name="connsiteY4" fmla="*/ 330200 h 406400"/>
                <a:gd name="connsiteX5" fmla="*/ 615950 w 642524"/>
                <a:gd name="connsiteY5" fmla="*/ 355600 h 406400"/>
                <a:gd name="connsiteX6" fmla="*/ 628650 w 642524"/>
                <a:gd name="connsiteY6" fmla="*/ 381000 h 406400"/>
                <a:gd name="connsiteX7" fmla="*/ 641350 w 642524"/>
                <a:gd name="connsiteY7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584200 w 642524"/>
                <a:gd name="connsiteY3" fmla="*/ 330200 h 406400"/>
                <a:gd name="connsiteX4" fmla="*/ 615950 w 642524"/>
                <a:gd name="connsiteY4" fmla="*/ 355600 h 406400"/>
                <a:gd name="connsiteX5" fmla="*/ 628650 w 642524"/>
                <a:gd name="connsiteY5" fmla="*/ 381000 h 406400"/>
                <a:gd name="connsiteX6" fmla="*/ 641350 w 642524"/>
                <a:gd name="connsiteY6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615950 w 642524"/>
                <a:gd name="connsiteY3" fmla="*/ 355600 h 406400"/>
                <a:gd name="connsiteX4" fmla="*/ 628650 w 642524"/>
                <a:gd name="connsiteY4" fmla="*/ 381000 h 406400"/>
                <a:gd name="connsiteX5" fmla="*/ 641350 w 642524"/>
                <a:gd name="connsiteY5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15950 w 641350"/>
                <a:gd name="connsiteY3" fmla="*/ 355600 h 406400"/>
                <a:gd name="connsiteX4" fmla="*/ 641350 w 641350"/>
                <a:gd name="connsiteY4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41350 w 641350"/>
                <a:gd name="connsiteY3" fmla="*/ 406400 h 406400"/>
                <a:gd name="connsiteX0" fmla="*/ 0 w 659342"/>
                <a:gd name="connsiteY0" fmla="*/ 0 h 406400"/>
                <a:gd name="connsiteX1" fmla="*/ 552450 w 659342"/>
                <a:gd name="connsiteY1" fmla="*/ 292100 h 406400"/>
                <a:gd name="connsiteX2" fmla="*/ 641350 w 659342"/>
                <a:gd name="connsiteY2" fmla="*/ 406400 h 406400"/>
                <a:gd name="connsiteX0" fmla="*/ 0 w 659342"/>
                <a:gd name="connsiteY0" fmla="*/ 0 h 1206500"/>
                <a:gd name="connsiteX1" fmla="*/ 552450 w 659342"/>
                <a:gd name="connsiteY1" fmla="*/ 292100 h 1206500"/>
                <a:gd name="connsiteX2" fmla="*/ 139700 w 659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00567"/>
                <a:gd name="connsiteY0" fmla="*/ 0 h 1206500"/>
                <a:gd name="connsiteX1" fmla="*/ 292100 w 300567"/>
                <a:gd name="connsiteY1" fmla="*/ 495300 h 1206500"/>
                <a:gd name="connsiteX2" fmla="*/ 139700 w 300567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31900"/>
                <a:gd name="connsiteX1" fmla="*/ 292100 w 292100"/>
                <a:gd name="connsiteY1" fmla="*/ 495300 h 1231900"/>
                <a:gd name="connsiteX2" fmla="*/ 209550 w 292100"/>
                <a:gd name="connsiteY2" fmla="*/ 1231900 h 1231900"/>
                <a:gd name="connsiteX0" fmla="*/ 2487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297921"/>
                <a:gd name="connsiteY0" fmla="*/ 0 h 1231900"/>
                <a:gd name="connsiteX1" fmla="*/ 297921 w 297921"/>
                <a:gd name="connsiteY1" fmla="*/ 660400 h 1231900"/>
                <a:gd name="connsiteX2" fmla="*/ 234421 w 297921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06388"/>
                <a:gd name="connsiteY0" fmla="*/ 0 h 1231900"/>
                <a:gd name="connsiteX1" fmla="*/ 297921 w 306388"/>
                <a:gd name="connsiteY1" fmla="*/ 660400 h 1231900"/>
                <a:gd name="connsiteX2" fmla="*/ 234421 w 306388"/>
                <a:gd name="connsiteY2" fmla="*/ 1231900 h 1231900"/>
                <a:gd name="connsiteX0" fmla="*/ 31221 w 293688"/>
                <a:gd name="connsiteY0" fmla="*/ 0 h 1231900"/>
                <a:gd name="connsiteX1" fmla="*/ 285221 w 293688"/>
                <a:gd name="connsiteY1" fmla="*/ 660400 h 1231900"/>
                <a:gd name="connsiteX2" fmla="*/ 221721 w 293688"/>
                <a:gd name="connsiteY2" fmla="*/ 1231900 h 1231900"/>
                <a:gd name="connsiteX0" fmla="*/ 43921 w 306388"/>
                <a:gd name="connsiteY0" fmla="*/ 0 h 1143000"/>
                <a:gd name="connsiteX1" fmla="*/ 297921 w 306388"/>
                <a:gd name="connsiteY1" fmla="*/ 660400 h 1143000"/>
                <a:gd name="connsiteX2" fmla="*/ 221721 w 306388"/>
                <a:gd name="connsiteY2" fmla="*/ 1143000 h 1143000"/>
                <a:gd name="connsiteX0" fmla="*/ 0 w 262467"/>
                <a:gd name="connsiteY0" fmla="*/ 0 h 1143000"/>
                <a:gd name="connsiteX1" fmla="*/ 254000 w 262467"/>
                <a:gd name="connsiteY1" fmla="*/ 660400 h 1143000"/>
                <a:gd name="connsiteX2" fmla="*/ 177800 w 262467"/>
                <a:gd name="connsiteY2" fmla="*/ 1143000 h 1143000"/>
                <a:gd name="connsiteX0" fmla="*/ 24871 w 287338"/>
                <a:gd name="connsiteY0" fmla="*/ 0 h 1130300"/>
                <a:gd name="connsiteX1" fmla="*/ 278871 w 287338"/>
                <a:gd name="connsiteY1" fmla="*/ 660400 h 1130300"/>
                <a:gd name="connsiteX2" fmla="*/ 151871 w 287338"/>
                <a:gd name="connsiteY2" fmla="*/ 1130300 h 1130300"/>
                <a:gd name="connsiteX0" fmla="*/ 82021 w 344488"/>
                <a:gd name="connsiteY0" fmla="*/ 0 h 1130300"/>
                <a:gd name="connsiteX1" fmla="*/ 336021 w 344488"/>
                <a:gd name="connsiteY1" fmla="*/ 660400 h 1130300"/>
                <a:gd name="connsiteX2" fmla="*/ 209021 w 344488"/>
                <a:gd name="connsiteY2" fmla="*/ 1130300 h 1130300"/>
                <a:gd name="connsiteX0" fmla="*/ 82021 w 395288"/>
                <a:gd name="connsiteY0" fmla="*/ 0 h 1130300"/>
                <a:gd name="connsiteX1" fmla="*/ 336021 w 395288"/>
                <a:gd name="connsiteY1" fmla="*/ 660400 h 1130300"/>
                <a:gd name="connsiteX2" fmla="*/ 209021 w 395288"/>
                <a:gd name="connsiteY2" fmla="*/ 1130300 h 1130300"/>
                <a:gd name="connsiteX0" fmla="*/ 82021 w 471488"/>
                <a:gd name="connsiteY0" fmla="*/ 0 h 1130300"/>
                <a:gd name="connsiteX1" fmla="*/ 412221 w 471488"/>
                <a:gd name="connsiteY1" fmla="*/ 647700 h 1130300"/>
                <a:gd name="connsiteX2" fmla="*/ 209021 w 4714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325438"/>
                <a:gd name="connsiteY0" fmla="*/ 0 h 1130300"/>
                <a:gd name="connsiteX1" fmla="*/ 316971 w 325438"/>
                <a:gd name="connsiteY1" fmla="*/ 641350 h 1130300"/>
                <a:gd name="connsiteX2" fmla="*/ 209021 w 325438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57188"/>
                <a:gd name="connsiteY0" fmla="*/ 0 h 1130300"/>
                <a:gd name="connsiteX1" fmla="*/ 329671 w 357188"/>
                <a:gd name="connsiteY1" fmla="*/ 635000 h 1130300"/>
                <a:gd name="connsiteX2" fmla="*/ 209021 w 357188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99483 h 1229783"/>
                <a:gd name="connsiteX1" fmla="*/ 94723 w 329671"/>
                <a:gd name="connsiteY1" fmla="*/ 105833 h 1229783"/>
                <a:gd name="connsiteX2" fmla="*/ 329671 w 329671"/>
                <a:gd name="connsiteY2" fmla="*/ 734483 h 1229783"/>
                <a:gd name="connsiteX3" fmla="*/ 209021 w 329671"/>
                <a:gd name="connsiteY3" fmla="*/ 1229783 h 1229783"/>
                <a:gd name="connsiteX0" fmla="*/ 69321 w 550865"/>
                <a:gd name="connsiteY0" fmla="*/ 99483 h 1229783"/>
                <a:gd name="connsiteX1" fmla="*/ 94723 w 550865"/>
                <a:gd name="connsiteY1" fmla="*/ 105833 h 1229783"/>
                <a:gd name="connsiteX2" fmla="*/ 329671 w 550865"/>
                <a:gd name="connsiteY2" fmla="*/ 734483 h 1229783"/>
                <a:gd name="connsiteX3" fmla="*/ 209021 w 550865"/>
                <a:gd name="connsiteY3" fmla="*/ 1229783 h 1229783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0960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321" h="1104900">
                  <a:moveTo>
                    <a:pt x="56621" y="0"/>
                  </a:moveTo>
                  <a:cubicBezTo>
                    <a:pt x="110861" y="398992"/>
                    <a:pt x="280988" y="249767"/>
                    <a:pt x="323321" y="495300"/>
                  </a:cubicBezTo>
                  <a:cubicBezTo>
                    <a:pt x="265113" y="842433"/>
                    <a:pt x="0" y="788988"/>
                    <a:pt x="189971" y="11049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19"/>
          <p:cNvGrpSpPr>
            <a:grpSpLocks/>
          </p:cNvGrpSpPr>
          <p:nvPr/>
        </p:nvGrpSpPr>
        <p:grpSpPr bwMode="auto">
          <a:xfrm rot="702034">
            <a:off x="71169" y="827177"/>
            <a:ext cx="695325" cy="773113"/>
            <a:chOff x="5918200" y="3924300"/>
            <a:chExt cx="2355850" cy="2393950"/>
          </a:xfrm>
        </p:grpSpPr>
        <p:sp>
          <p:nvSpPr>
            <p:cNvPr id="13" name="Овал 12"/>
            <p:cNvSpPr/>
            <p:nvPr/>
          </p:nvSpPr>
          <p:spPr>
            <a:xfrm>
              <a:off x="5916737" y="5236693"/>
              <a:ext cx="1226333" cy="5407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6344382" y="4714674"/>
              <a:ext cx="158285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Овал 15"/>
            <p:cNvSpPr/>
            <p:nvPr/>
          </p:nvSpPr>
          <p:spPr>
            <a:xfrm>
              <a:off x="7044192" y="5776297"/>
              <a:ext cx="1226333" cy="5407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rot="5400000" flipH="1" flipV="1">
              <a:off x="7473754" y="5251870"/>
              <a:ext cx="15779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олилиния 17"/>
            <p:cNvSpPr/>
            <p:nvPr/>
          </p:nvSpPr>
          <p:spPr>
            <a:xfrm>
              <a:off x="7141565" y="3938193"/>
              <a:ext cx="1118760" cy="771764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" name="Группа 19"/>
          <p:cNvGrpSpPr>
            <a:grpSpLocks/>
          </p:cNvGrpSpPr>
          <p:nvPr/>
        </p:nvGrpSpPr>
        <p:grpSpPr bwMode="auto">
          <a:xfrm>
            <a:off x="8388424" y="1268760"/>
            <a:ext cx="563562" cy="571500"/>
            <a:chOff x="5918200" y="3924300"/>
            <a:chExt cx="2355850" cy="2393950"/>
          </a:xfrm>
        </p:grpSpPr>
        <p:sp>
          <p:nvSpPr>
            <p:cNvPr id="43" name="Овал 42"/>
            <p:cNvSpPr/>
            <p:nvPr/>
          </p:nvSpPr>
          <p:spPr>
            <a:xfrm>
              <a:off x="5918200" y="5240973"/>
              <a:ext cx="1227695" cy="53864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 rot="5400000" flipH="1" flipV="1">
              <a:off x="6347926" y="4715636"/>
              <a:ext cx="15826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Овал 44"/>
            <p:cNvSpPr/>
            <p:nvPr/>
          </p:nvSpPr>
          <p:spPr>
            <a:xfrm>
              <a:off x="7046355" y="5779613"/>
              <a:ext cx="1227695" cy="5386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 rot="5400000" flipH="1" flipV="1">
              <a:off x="7476080" y="5254276"/>
              <a:ext cx="15826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Полилиния 46"/>
            <p:cNvSpPr/>
            <p:nvPr/>
          </p:nvSpPr>
          <p:spPr>
            <a:xfrm>
              <a:off x="7145895" y="3937600"/>
              <a:ext cx="1114882" cy="771384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" name="Группа 10"/>
          <p:cNvGrpSpPr>
            <a:grpSpLocks/>
          </p:cNvGrpSpPr>
          <p:nvPr/>
        </p:nvGrpSpPr>
        <p:grpSpPr bwMode="auto">
          <a:xfrm rot="-1622672">
            <a:off x="259117" y="1899807"/>
            <a:ext cx="346075" cy="433388"/>
            <a:chOff x="4470400" y="2990850"/>
            <a:chExt cx="1485898" cy="1854200"/>
          </a:xfrm>
        </p:grpSpPr>
        <p:sp>
          <p:nvSpPr>
            <p:cNvPr id="49" name="Овал 48"/>
            <p:cNvSpPr/>
            <p:nvPr/>
          </p:nvSpPr>
          <p:spPr>
            <a:xfrm>
              <a:off x="4469396" y="4307728"/>
              <a:ext cx="1226888" cy="53656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 rot="5400000" flipH="1" flipV="1">
              <a:off x="4898794" y="3779160"/>
              <a:ext cx="15825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Полилиния 50"/>
            <p:cNvSpPr/>
            <p:nvPr/>
          </p:nvSpPr>
          <p:spPr>
            <a:xfrm>
              <a:off x="5633633" y="3033957"/>
              <a:ext cx="320356" cy="1100293"/>
            </a:xfrm>
            <a:custGeom>
              <a:avLst/>
              <a:gdLst>
                <a:gd name="connsiteX0" fmla="*/ 0 w 153574"/>
                <a:gd name="connsiteY0" fmla="*/ 0 h 254000"/>
                <a:gd name="connsiteX1" fmla="*/ 12700 w 153574"/>
                <a:gd name="connsiteY1" fmla="*/ 31750 h 254000"/>
                <a:gd name="connsiteX2" fmla="*/ 25400 w 153574"/>
                <a:gd name="connsiteY2" fmla="*/ 69850 h 254000"/>
                <a:gd name="connsiteX3" fmla="*/ 63500 w 153574"/>
                <a:gd name="connsiteY3" fmla="*/ 139700 h 254000"/>
                <a:gd name="connsiteX4" fmla="*/ 82550 w 153574"/>
                <a:gd name="connsiteY4" fmla="*/ 158750 h 254000"/>
                <a:gd name="connsiteX5" fmla="*/ 95250 w 153574"/>
                <a:gd name="connsiteY5" fmla="*/ 177800 h 254000"/>
                <a:gd name="connsiteX6" fmla="*/ 127000 w 153574"/>
                <a:gd name="connsiteY6" fmla="*/ 203200 h 254000"/>
                <a:gd name="connsiteX7" fmla="*/ 139700 w 153574"/>
                <a:gd name="connsiteY7" fmla="*/ 228600 h 254000"/>
                <a:gd name="connsiteX8" fmla="*/ 152400 w 153574"/>
                <a:gd name="connsiteY8" fmla="*/ 254000 h 254000"/>
                <a:gd name="connsiteX0" fmla="*/ 0 w 642524"/>
                <a:gd name="connsiteY0" fmla="*/ 0 h 406400"/>
                <a:gd name="connsiteX1" fmla="*/ 501650 w 642524"/>
                <a:gd name="connsiteY1" fmla="*/ 184150 h 406400"/>
                <a:gd name="connsiteX2" fmla="*/ 514350 w 642524"/>
                <a:gd name="connsiteY2" fmla="*/ 222250 h 406400"/>
                <a:gd name="connsiteX3" fmla="*/ 552450 w 642524"/>
                <a:gd name="connsiteY3" fmla="*/ 292100 h 406400"/>
                <a:gd name="connsiteX4" fmla="*/ 571500 w 642524"/>
                <a:gd name="connsiteY4" fmla="*/ 311150 h 406400"/>
                <a:gd name="connsiteX5" fmla="*/ 584200 w 642524"/>
                <a:gd name="connsiteY5" fmla="*/ 330200 h 406400"/>
                <a:gd name="connsiteX6" fmla="*/ 615950 w 642524"/>
                <a:gd name="connsiteY6" fmla="*/ 355600 h 406400"/>
                <a:gd name="connsiteX7" fmla="*/ 628650 w 642524"/>
                <a:gd name="connsiteY7" fmla="*/ 381000 h 406400"/>
                <a:gd name="connsiteX8" fmla="*/ 641350 w 642524"/>
                <a:gd name="connsiteY8" fmla="*/ 406400 h 406400"/>
                <a:gd name="connsiteX0" fmla="*/ 0 w 642524"/>
                <a:gd name="connsiteY0" fmla="*/ 0 h 406400"/>
                <a:gd name="connsiteX1" fmla="*/ 514350 w 642524"/>
                <a:gd name="connsiteY1" fmla="*/ 222250 h 406400"/>
                <a:gd name="connsiteX2" fmla="*/ 552450 w 642524"/>
                <a:gd name="connsiteY2" fmla="*/ 292100 h 406400"/>
                <a:gd name="connsiteX3" fmla="*/ 571500 w 642524"/>
                <a:gd name="connsiteY3" fmla="*/ 311150 h 406400"/>
                <a:gd name="connsiteX4" fmla="*/ 584200 w 642524"/>
                <a:gd name="connsiteY4" fmla="*/ 330200 h 406400"/>
                <a:gd name="connsiteX5" fmla="*/ 615950 w 642524"/>
                <a:gd name="connsiteY5" fmla="*/ 355600 h 406400"/>
                <a:gd name="connsiteX6" fmla="*/ 628650 w 642524"/>
                <a:gd name="connsiteY6" fmla="*/ 381000 h 406400"/>
                <a:gd name="connsiteX7" fmla="*/ 641350 w 642524"/>
                <a:gd name="connsiteY7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584200 w 642524"/>
                <a:gd name="connsiteY3" fmla="*/ 330200 h 406400"/>
                <a:gd name="connsiteX4" fmla="*/ 615950 w 642524"/>
                <a:gd name="connsiteY4" fmla="*/ 355600 h 406400"/>
                <a:gd name="connsiteX5" fmla="*/ 628650 w 642524"/>
                <a:gd name="connsiteY5" fmla="*/ 381000 h 406400"/>
                <a:gd name="connsiteX6" fmla="*/ 641350 w 642524"/>
                <a:gd name="connsiteY6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615950 w 642524"/>
                <a:gd name="connsiteY3" fmla="*/ 355600 h 406400"/>
                <a:gd name="connsiteX4" fmla="*/ 628650 w 642524"/>
                <a:gd name="connsiteY4" fmla="*/ 381000 h 406400"/>
                <a:gd name="connsiteX5" fmla="*/ 641350 w 642524"/>
                <a:gd name="connsiteY5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15950 w 641350"/>
                <a:gd name="connsiteY3" fmla="*/ 355600 h 406400"/>
                <a:gd name="connsiteX4" fmla="*/ 641350 w 641350"/>
                <a:gd name="connsiteY4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41350 w 641350"/>
                <a:gd name="connsiteY3" fmla="*/ 406400 h 406400"/>
                <a:gd name="connsiteX0" fmla="*/ 0 w 659342"/>
                <a:gd name="connsiteY0" fmla="*/ 0 h 406400"/>
                <a:gd name="connsiteX1" fmla="*/ 552450 w 659342"/>
                <a:gd name="connsiteY1" fmla="*/ 292100 h 406400"/>
                <a:gd name="connsiteX2" fmla="*/ 641350 w 659342"/>
                <a:gd name="connsiteY2" fmla="*/ 406400 h 406400"/>
                <a:gd name="connsiteX0" fmla="*/ 0 w 659342"/>
                <a:gd name="connsiteY0" fmla="*/ 0 h 1206500"/>
                <a:gd name="connsiteX1" fmla="*/ 552450 w 659342"/>
                <a:gd name="connsiteY1" fmla="*/ 292100 h 1206500"/>
                <a:gd name="connsiteX2" fmla="*/ 139700 w 659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00567"/>
                <a:gd name="connsiteY0" fmla="*/ 0 h 1206500"/>
                <a:gd name="connsiteX1" fmla="*/ 292100 w 300567"/>
                <a:gd name="connsiteY1" fmla="*/ 495300 h 1206500"/>
                <a:gd name="connsiteX2" fmla="*/ 139700 w 300567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31900"/>
                <a:gd name="connsiteX1" fmla="*/ 292100 w 292100"/>
                <a:gd name="connsiteY1" fmla="*/ 495300 h 1231900"/>
                <a:gd name="connsiteX2" fmla="*/ 209550 w 292100"/>
                <a:gd name="connsiteY2" fmla="*/ 1231900 h 1231900"/>
                <a:gd name="connsiteX0" fmla="*/ 2487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297921"/>
                <a:gd name="connsiteY0" fmla="*/ 0 h 1231900"/>
                <a:gd name="connsiteX1" fmla="*/ 297921 w 297921"/>
                <a:gd name="connsiteY1" fmla="*/ 660400 h 1231900"/>
                <a:gd name="connsiteX2" fmla="*/ 234421 w 297921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06388"/>
                <a:gd name="connsiteY0" fmla="*/ 0 h 1231900"/>
                <a:gd name="connsiteX1" fmla="*/ 297921 w 306388"/>
                <a:gd name="connsiteY1" fmla="*/ 660400 h 1231900"/>
                <a:gd name="connsiteX2" fmla="*/ 234421 w 306388"/>
                <a:gd name="connsiteY2" fmla="*/ 1231900 h 1231900"/>
                <a:gd name="connsiteX0" fmla="*/ 31221 w 293688"/>
                <a:gd name="connsiteY0" fmla="*/ 0 h 1231900"/>
                <a:gd name="connsiteX1" fmla="*/ 285221 w 293688"/>
                <a:gd name="connsiteY1" fmla="*/ 660400 h 1231900"/>
                <a:gd name="connsiteX2" fmla="*/ 221721 w 293688"/>
                <a:gd name="connsiteY2" fmla="*/ 1231900 h 1231900"/>
                <a:gd name="connsiteX0" fmla="*/ 43921 w 306388"/>
                <a:gd name="connsiteY0" fmla="*/ 0 h 1143000"/>
                <a:gd name="connsiteX1" fmla="*/ 297921 w 306388"/>
                <a:gd name="connsiteY1" fmla="*/ 660400 h 1143000"/>
                <a:gd name="connsiteX2" fmla="*/ 221721 w 306388"/>
                <a:gd name="connsiteY2" fmla="*/ 1143000 h 1143000"/>
                <a:gd name="connsiteX0" fmla="*/ 0 w 262467"/>
                <a:gd name="connsiteY0" fmla="*/ 0 h 1143000"/>
                <a:gd name="connsiteX1" fmla="*/ 254000 w 262467"/>
                <a:gd name="connsiteY1" fmla="*/ 660400 h 1143000"/>
                <a:gd name="connsiteX2" fmla="*/ 177800 w 262467"/>
                <a:gd name="connsiteY2" fmla="*/ 1143000 h 1143000"/>
                <a:gd name="connsiteX0" fmla="*/ 24871 w 287338"/>
                <a:gd name="connsiteY0" fmla="*/ 0 h 1130300"/>
                <a:gd name="connsiteX1" fmla="*/ 278871 w 287338"/>
                <a:gd name="connsiteY1" fmla="*/ 660400 h 1130300"/>
                <a:gd name="connsiteX2" fmla="*/ 151871 w 287338"/>
                <a:gd name="connsiteY2" fmla="*/ 1130300 h 1130300"/>
                <a:gd name="connsiteX0" fmla="*/ 82021 w 344488"/>
                <a:gd name="connsiteY0" fmla="*/ 0 h 1130300"/>
                <a:gd name="connsiteX1" fmla="*/ 336021 w 344488"/>
                <a:gd name="connsiteY1" fmla="*/ 660400 h 1130300"/>
                <a:gd name="connsiteX2" fmla="*/ 209021 w 344488"/>
                <a:gd name="connsiteY2" fmla="*/ 1130300 h 1130300"/>
                <a:gd name="connsiteX0" fmla="*/ 82021 w 395288"/>
                <a:gd name="connsiteY0" fmla="*/ 0 h 1130300"/>
                <a:gd name="connsiteX1" fmla="*/ 336021 w 395288"/>
                <a:gd name="connsiteY1" fmla="*/ 660400 h 1130300"/>
                <a:gd name="connsiteX2" fmla="*/ 209021 w 395288"/>
                <a:gd name="connsiteY2" fmla="*/ 1130300 h 1130300"/>
                <a:gd name="connsiteX0" fmla="*/ 82021 w 471488"/>
                <a:gd name="connsiteY0" fmla="*/ 0 h 1130300"/>
                <a:gd name="connsiteX1" fmla="*/ 412221 w 471488"/>
                <a:gd name="connsiteY1" fmla="*/ 647700 h 1130300"/>
                <a:gd name="connsiteX2" fmla="*/ 209021 w 4714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325438"/>
                <a:gd name="connsiteY0" fmla="*/ 0 h 1130300"/>
                <a:gd name="connsiteX1" fmla="*/ 316971 w 325438"/>
                <a:gd name="connsiteY1" fmla="*/ 641350 h 1130300"/>
                <a:gd name="connsiteX2" fmla="*/ 209021 w 325438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57188"/>
                <a:gd name="connsiteY0" fmla="*/ 0 h 1130300"/>
                <a:gd name="connsiteX1" fmla="*/ 329671 w 357188"/>
                <a:gd name="connsiteY1" fmla="*/ 635000 h 1130300"/>
                <a:gd name="connsiteX2" fmla="*/ 209021 w 357188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99483 h 1229783"/>
                <a:gd name="connsiteX1" fmla="*/ 94723 w 329671"/>
                <a:gd name="connsiteY1" fmla="*/ 105833 h 1229783"/>
                <a:gd name="connsiteX2" fmla="*/ 329671 w 329671"/>
                <a:gd name="connsiteY2" fmla="*/ 734483 h 1229783"/>
                <a:gd name="connsiteX3" fmla="*/ 209021 w 329671"/>
                <a:gd name="connsiteY3" fmla="*/ 1229783 h 1229783"/>
                <a:gd name="connsiteX0" fmla="*/ 69321 w 550865"/>
                <a:gd name="connsiteY0" fmla="*/ 99483 h 1229783"/>
                <a:gd name="connsiteX1" fmla="*/ 94723 w 550865"/>
                <a:gd name="connsiteY1" fmla="*/ 105833 h 1229783"/>
                <a:gd name="connsiteX2" fmla="*/ 329671 w 550865"/>
                <a:gd name="connsiteY2" fmla="*/ 734483 h 1229783"/>
                <a:gd name="connsiteX3" fmla="*/ 209021 w 550865"/>
                <a:gd name="connsiteY3" fmla="*/ 1229783 h 1229783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0960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321" h="1104900">
                  <a:moveTo>
                    <a:pt x="56621" y="0"/>
                  </a:moveTo>
                  <a:cubicBezTo>
                    <a:pt x="110861" y="398992"/>
                    <a:pt x="280988" y="249767"/>
                    <a:pt x="323321" y="495300"/>
                  </a:cubicBezTo>
                  <a:cubicBezTo>
                    <a:pt x="265113" y="842433"/>
                    <a:pt x="0" y="788988"/>
                    <a:pt x="189971" y="11049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" name="Группа 10"/>
          <p:cNvGrpSpPr>
            <a:grpSpLocks/>
          </p:cNvGrpSpPr>
          <p:nvPr/>
        </p:nvGrpSpPr>
        <p:grpSpPr bwMode="auto">
          <a:xfrm rot="-914345">
            <a:off x="302393" y="37863"/>
            <a:ext cx="346075" cy="433388"/>
            <a:chOff x="4470400" y="2990850"/>
            <a:chExt cx="1485898" cy="1854200"/>
          </a:xfrm>
        </p:grpSpPr>
        <p:sp>
          <p:nvSpPr>
            <p:cNvPr id="53" name="Овал 52"/>
            <p:cNvSpPr/>
            <p:nvPr/>
          </p:nvSpPr>
          <p:spPr>
            <a:xfrm>
              <a:off x="4470365" y="4304371"/>
              <a:ext cx="1226888" cy="5365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 rot="5400000" flipH="1" flipV="1">
              <a:off x="4897901" y="3779616"/>
              <a:ext cx="15825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Полилиния 54"/>
            <p:cNvSpPr/>
            <p:nvPr/>
          </p:nvSpPr>
          <p:spPr>
            <a:xfrm>
              <a:off x="5634743" y="3036435"/>
              <a:ext cx="320356" cy="1100293"/>
            </a:xfrm>
            <a:custGeom>
              <a:avLst/>
              <a:gdLst>
                <a:gd name="connsiteX0" fmla="*/ 0 w 153574"/>
                <a:gd name="connsiteY0" fmla="*/ 0 h 254000"/>
                <a:gd name="connsiteX1" fmla="*/ 12700 w 153574"/>
                <a:gd name="connsiteY1" fmla="*/ 31750 h 254000"/>
                <a:gd name="connsiteX2" fmla="*/ 25400 w 153574"/>
                <a:gd name="connsiteY2" fmla="*/ 69850 h 254000"/>
                <a:gd name="connsiteX3" fmla="*/ 63500 w 153574"/>
                <a:gd name="connsiteY3" fmla="*/ 139700 h 254000"/>
                <a:gd name="connsiteX4" fmla="*/ 82550 w 153574"/>
                <a:gd name="connsiteY4" fmla="*/ 158750 h 254000"/>
                <a:gd name="connsiteX5" fmla="*/ 95250 w 153574"/>
                <a:gd name="connsiteY5" fmla="*/ 177800 h 254000"/>
                <a:gd name="connsiteX6" fmla="*/ 127000 w 153574"/>
                <a:gd name="connsiteY6" fmla="*/ 203200 h 254000"/>
                <a:gd name="connsiteX7" fmla="*/ 139700 w 153574"/>
                <a:gd name="connsiteY7" fmla="*/ 228600 h 254000"/>
                <a:gd name="connsiteX8" fmla="*/ 152400 w 153574"/>
                <a:gd name="connsiteY8" fmla="*/ 254000 h 254000"/>
                <a:gd name="connsiteX0" fmla="*/ 0 w 642524"/>
                <a:gd name="connsiteY0" fmla="*/ 0 h 406400"/>
                <a:gd name="connsiteX1" fmla="*/ 501650 w 642524"/>
                <a:gd name="connsiteY1" fmla="*/ 184150 h 406400"/>
                <a:gd name="connsiteX2" fmla="*/ 514350 w 642524"/>
                <a:gd name="connsiteY2" fmla="*/ 222250 h 406400"/>
                <a:gd name="connsiteX3" fmla="*/ 552450 w 642524"/>
                <a:gd name="connsiteY3" fmla="*/ 292100 h 406400"/>
                <a:gd name="connsiteX4" fmla="*/ 571500 w 642524"/>
                <a:gd name="connsiteY4" fmla="*/ 311150 h 406400"/>
                <a:gd name="connsiteX5" fmla="*/ 584200 w 642524"/>
                <a:gd name="connsiteY5" fmla="*/ 330200 h 406400"/>
                <a:gd name="connsiteX6" fmla="*/ 615950 w 642524"/>
                <a:gd name="connsiteY6" fmla="*/ 355600 h 406400"/>
                <a:gd name="connsiteX7" fmla="*/ 628650 w 642524"/>
                <a:gd name="connsiteY7" fmla="*/ 381000 h 406400"/>
                <a:gd name="connsiteX8" fmla="*/ 641350 w 642524"/>
                <a:gd name="connsiteY8" fmla="*/ 406400 h 406400"/>
                <a:gd name="connsiteX0" fmla="*/ 0 w 642524"/>
                <a:gd name="connsiteY0" fmla="*/ 0 h 406400"/>
                <a:gd name="connsiteX1" fmla="*/ 514350 w 642524"/>
                <a:gd name="connsiteY1" fmla="*/ 222250 h 406400"/>
                <a:gd name="connsiteX2" fmla="*/ 552450 w 642524"/>
                <a:gd name="connsiteY2" fmla="*/ 292100 h 406400"/>
                <a:gd name="connsiteX3" fmla="*/ 571500 w 642524"/>
                <a:gd name="connsiteY3" fmla="*/ 311150 h 406400"/>
                <a:gd name="connsiteX4" fmla="*/ 584200 w 642524"/>
                <a:gd name="connsiteY4" fmla="*/ 330200 h 406400"/>
                <a:gd name="connsiteX5" fmla="*/ 615950 w 642524"/>
                <a:gd name="connsiteY5" fmla="*/ 355600 h 406400"/>
                <a:gd name="connsiteX6" fmla="*/ 628650 w 642524"/>
                <a:gd name="connsiteY6" fmla="*/ 381000 h 406400"/>
                <a:gd name="connsiteX7" fmla="*/ 641350 w 642524"/>
                <a:gd name="connsiteY7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584200 w 642524"/>
                <a:gd name="connsiteY3" fmla="*/ 330200 h 406400"/>
                <a:gd name="connsiteX4" fmla="*/ 615950 w 642524"/>
                <a:gd name="connsiteY4" fmla="*/ 355600 h 406400"/>
                <a:gd name="connsiteX5" fmla="*/ 628650 w 642524"/>
                <a:gd name="connsiteY5" fmla="*/ 381000 h 406400"/>
                <a:gd name="connsiteX6" fmla="*/ 641350 w 642524"/>
                <a:gd name="connsiteY6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615950 w 642524"/>
                <a:gd name="connsiteY3" fmla="*/ 355600 h 406400"/>
                <a:gd name="connsiteX4" fmla="*/ 628650 w 642524"/>
                <a:gd name="connsiteY4" fmla="*/ 381000 h 406400"/>
                <a:gd name="connsiteX5" fmla="*/ 641350 w 642524"/>
                <a:gd name="connsiteY5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15950 w 641350"/>
                <a:gd name="connsiteY3" fmla="*/ 355600 h 406400"/>
                <a:gd name="connsiteX4" fmla="*/ 641350 w 641350"/>
                <a:gd name="connsiteY4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41350 w 641350"/>
                <a:gd name="connsiteY3" fmla="*/ 406400 h 406400"/>
                <a:gd name="connsiteX0" fmla="*/ 0 w 659342"/>
                <a:gd name="connsiteY0" fmla="*/ 0 h 406400"/>
                <a:gd name="connsiteX1" fmla="*/ 552450 w 659342"/>
                <a:gd name="connsiteY1" fmla="*/ 292100 h 406400"/>
                <a:gd name="connsiteX2" fmla="*/ 641350 w 659342"/>
                <a:gd name="connsiteY2" fmla="*/ 406400 h 406400"/>
                <a:gd name="connsiteX0" fmla="*/ 0 w 659342"/>
                <a:gd name="connsiteY0" fmla="*/ 0 h 1206500"/>
                <a:gd name="connsiteX1" fmla="*/ 552450 w 659342"/>
                <a:gd name="connsiteY1" fmla="*/ 292100 h 1206500"/>
                <a:gd name="connsiteX2" fmla="*/ 139700 w 659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00567"/>
                <a:gd name="connsiteY0" fmla="*/ 0 h 1206500"/>
                <a:gd name="connsiteX1" fmla="*/ 292100 w 300567"/>
                <a:gd name="connsiteY1" fmla="*/ 495300 h 1206500"/>
                <a:gd name="connsiteX2" fmla="*/ 139700 w 300567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31900"/>
                <a:gd name="connsiteX1" fmla="*/ 292100 w 292100"/>
                <a:gd name="connsiteY1" fmla="*/ 495300 h 1231900"/>
                <a:gd name="connsiteX2" fmla="*/ 209550 w 292100"/>
                <a:gd name="connsiteY2" fmla="*/ 1231900 h 1231900"/>
                <a:gd name="connsiteX0" fmla="*/ 2487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297921"/>
                <a:gd name="connsiteY0" fmla="*/ 0 h 1231900"/>
                <a:gd name="connsiteX1" fmla="*/ 297921 w 297921"/>
                <a:gd name="connsiteY1" fmla="*/ 660400 h 1231900"/>
                <a:gd name="connsiteX2" fmla="*/ 234421 w 297921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06388"/>
                <a:gd name="connsiteY0" fmla="*/ 0 h 1231900"/>
                <a:gd name="connsiteX1" fmla="*/ 297921 w 306388"/>
                <a:gd name="connsiteY1" fmla="*/ 660400 h 1231900"/>
                <a:gd name="connsiteX2" fmla="*/ 234421 w 306388"/>
                <a:gd name="connsiteY2" fmla="*/ 1231900 h 1231900"/>
                <a:gd name="connsiteX0" fmla="*/ 31221 w 293688"/>
                <a:gd name="connsiteY0" fmla="*/ 0 h 1231900"/>
                <a:gd name="connsiteX1" fmla="*/ 285221 w 293688"/>
                <a:gd name="connsiteY1" fmla="*/ 660400 h 1231900"/>
                <a:gd name="connsiteX2" fmla="*/ 221721 w 293688"/>
                <a:gd name="connsiteY2" fmla="*/ 1231900 h 1231900"/>
                <a:gd name="connsiteX0" fmla="*/ 43921 w 306388"/>
                <a:gd name="connsiteY0" fmla="*/ 0 h 1143000"/>
                <a:gd name="connsiteX1" fmla="*/ 297921 w 306388"/>
                <a:gd name="connsiteY1" fmla="*/ 660400 h 1143000"/>
                <a:gd name="connsiteX2" fmla="*/ 221721 w 306388"/>
                <a:gd name="connsiteY2" fmla="*/ 1143000 h 1143000"/>
                <a:gd name="connsiteX0" fmla="*/ 0 w 262467"/>
                <a:gd name="connsiteY0" fmla="*/ 0 h 1143000"/>
                <a:gd name="connsiteX1" fmla="*/ 254000 w 262467"/>
                <a:gd name="connsiteY1" fmla="*/ 660400 h 1143000"/>
                <a:gd name="connsiteX2" fmla="*/ 177800 w 262467"/>
                <a:gd name="connsiteY2" fmla="*/ 1143000 h 1143000"/>
                <a:gd name="connsiteX0" fmla="*/ 24871 w 287338"/>
                <a:gd name="connsiteY0" fmla="*/ 0 h 1130300"/>
                <a:gd name="connsiteX1" fmla="*/ 278871 w 287338"/>
                <a:gd name="connsiteY1" fmla="*/ 660400 h 1130300"/>
                <a:gd name="connsiteX2" fmla="*/ 151871 w 287338"/>
                <a:gd name="connsiteY2" fmla="*/ 1130300 h 1130300"/>
                <a:gd name="connsiteX0" fmla="*/ 82021 w 344488"/>
                <a:gd name="connsiteY0" fmla="*/ 0 h 1130300"/>
                <a:gd name="connsiteX1" fmla="*/ 336021 w 344488"/>
                <a:gd name="connsiteY1" fmla="*/ 660400 h 1130300"/>
                <a:gd name="connsiteX2" fmla="*/ 209021 w 344488"/>
                <a:gd name="connsiteY2" fmla="*/ 1130300 h 1130300"/>
                <a:gd name="connsiteX0" fmla="*/ 82021 w 395288"/>
                <a:gd name="connsiteY0" fmla="*/ 0 h 1130300"/>
                <a:gd name="connsiteX1" fmla="*/ 336021 w 395288"/>
                <a:gd name="connsiteY1" fmla="*/ 660400 h 1130300"/>
                <a:gd name="connsiteX2" fmla="*/ 209021 w 395288"/>
                <a:gd name="connsiteY2" fmla="*/ 1130300 h 1130300"/>
                <a:gd name="connsiteX0" fmla="*/ 82021 w 471488"/>
                <a:gd name="connsiteY0" fmla="*/ 0 h 1130300"/>
                <a:gd name="connsiteX1" fmla="*/ 412221 w 471488"/>
                <a:gd name="connsiteY1" fmla="*/ 647700 h 1130300"/>
                <a:gd name="connsiteX2" fmla="*/ 209021 w 4714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325438"/>
                <a:gd name="connsiteY0" fmla="*/ 0 h 1130300"/>
                <a:gd name="connsiteX1" fmla="*/ 316971 w 325438"/>
                <a:gd name="connsiteY1" fmla="*/ 641350 h 1130300"/>
                <a:gd name="connsiteX2" fmla="*/ 209021 w 325438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57188"/>
                <a:gd name="connsiteY0" fmla="*/ 0 h 1130300"/>
                <a:gd name="connsiteX1" fmla="*/ 329671 w 357188"/>
                <a:gd name="connsiteY1" fmla="*/ 635000 h 1130300"/>
                <a:gd name="connsiteX2" fmla="*/ 209021 w 357188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99483 h 1229783"/>
                <a:gd name="connsiteX1" fmla="*/ 94723 w 329671"/>
                <a:gd name="connsiteY1" fmla="*/ 105833 h 1229783"/>
                <a:gd name="connsiteX2" fmla="*/ 329671 w 329671"/>
                <a:gd name="connsiteY2" fmla="*/ 734483 h 1229783"/>
                <a:gd name="connsiteX3" fmla="*/ 209021 w 329671"/>
                <a:gd name="connsiteY3" fmla="*/ 1229783 h 1229783"/>
                <a:gd name="connsiteX0" fmla="*/ 69321 w 550865"/>
                <a:gd name="connsiteY0" fmla="*/ 99483 h 1229783"/>
                <a:gd name="connsiteX1" fmla="*/ 94723 w 550865"/>
                <a:gd name="connsiteY1" fmla="*/ 105833 h 1229783"/>
                <a:gd name="connsiteX2" fmla="*/ 329671 w 550865"/>
                <a:gd name="connsiteY2" fmla="*/ 734483 h 1229783"/>
                <a:gd name="connsiteX3" fmla="*/ 209021 w 550865"/>
                <a:gd name="connsiteY3" fmla="*/ 1229783 h 1229783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0960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321" h="1104900">
                  <a:moveTo>
                    <a:pt x="56621" y="0"/>
                  </a:moveTo>
                  <a:cubicBezTo>
                    <a:pt x="110861" y="398992"/>
                    <a:pt x="280988" y="249767"/>
                    <a:pt x="323321" y="495300"/>
                  </a:cubicBezTo>
                  <a:cubicBezTo>
                    <a:pt x="265113" y="842433"/>
                    <a:pt x="0" y="788988"/>
                    <a:pt x="189971" y="11049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1" name="Группа 24"/>
          <p:cNvGrpSpPr/>
          <p:nvPr/>
        </p:nvGrpSpPr>
        <p:grpSpPr>
          <a:xfrm rot="1096009">
            <a:off x="48281" y="6486284"/>
            <a:ext cx="227829" cy="344695"/>
            <a:chOff x="4717550" y="1984750"/>
            <a:chExt cx="1225550" cy="1854200"/>
          </a:xfrm>
          <a:noFill/>
        </p:grpSpPr>
        <p:sp>
          <p:nvSpPr>
            <p:cNvPr id="57" name="Овал 56"/>
            <p:cNvSpPr/>
            <p:nvPr/>
          </p:nvSpPr>
          <p:spPr>
            <a:xfrm>
              <a:off x="4717550" y="3299200"/>
              <a:ext cx="1225550" cy="53975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 rot="5400000" flipH="1" flipV="1">
              <a:off x="5146175" y="2775325"/>
              <a:ext cx="158115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9"/>
          <p:cNvGrpSpPr>
            <a:grpSpLocks/>
          </p:cNvGrpSpPr>
          <p:nvPr/>
        </p:nvGrpSpPr>
        <p:grpSpPr bwMode="auto">
          <a:xfrm rot="1137686">
            <a:off x="8580265" y="6140217"/>
            <a:ext cx="347662" cy="352425"/>
            <a:chOff x="5918200" y="3924300"/>
            <a:chExt cx="2355850" cy="2393950"/>
          </a:xfrm>
        </p:grpSpPr>
        <p:sp>
          <p:nvSpPr>
            <p:cNvPr id="60" name="Овал 59"/>
            <p:cNvSpPr/>
            <p:nvPr/>
          </p:nvSpPr>
          <p:spPr>
            <a:xfrm>
              <a:off x="5913206" y="5230352"/>
              <a:ext cx="1226335" cy="5391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 rot="5400000" flipH="1" flipV="1">
              <a:off x="6326963" y="4708430"/>
              <a:ext cx="15851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Овал 61"/>
            <p:cNvSpPr/>
            <p:nvPr/>
          </p:nvSpPr>
          <p:spPr>
            <a:xfrm>
              <a:off x="7044240" y="5775796"/>
              <a:ext cx="1226335" cy="5391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 rot="5400000" flipH="1" flipV="1">
              <a:off x="7457991" y="5253876"/>
              <a:ext cx="15851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Полилиния 63"/>
            <p:cNvSpPr/>
            <p:nvPr/>
          </p:nvSpPr>
          <p:spPr>
            <a:xfrm>
              <a:off x="7143437" y="3931199"/>
              <a:ext cx="1118761" cy="776416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73" name="Полилиния 72"/>
          <p:cNvSpPr/>
          <p:nvPr/>
        </p:nvSpPr>
        <p:spPr>
          <a:xfrm rot="1028900">
            <a:off x="8293818" y="2476493"/>
            <a:ext cx="1012825" cy="976312"/>
          </a:xfrm>
          <a:custGeom>
            <a:avLst/>
            <a:gdLst>
              <a:gd name="connsiteX0" fmla="*/ 0 w 1047750"/>
              <a:gd name="connsiteY0" fmla="*/ 204788 h 409575"/>
              <a:gd name="connsiteX1" fmla="*/ 333143 w 1047750"/>
              <a:gd name="connsiteY1" fmla="*/ 14056 h 409575"/>
              <a:gd name="connsiteX2" fmla="*/ 523876 w 1047750"/>
              <a:gd name="connsiteY2" fmla="*/ 1 h 409575"/>
              <a:gd name="connsiteX3" fmla="*/ 714609 w 1047750"/>
              <a:gd name="connsiteY3" fmla="*/ 14056 h 409575"/>
              <a:gd name="connsiteX4" fmla="*/ 1047751 w 1047750"/>
              <a:gd name="connsiteY4" fmla="*/ 204790 h 409575"/>
              <a:gd name="connsiteX5" fmla="*/ 714609 w 1047750"/>
              <a:gd name="connsiteY5" fmla="*/ 395523 h 409575"/>
              <a:gd name="connsiteX6" fmla="*/ 523876 w 1047750"/>
              <a:gd name="connsiteY6" fmla="*/ 409578 h 409575"/>
              <a:gd name="connsiteX7" fmla="*/ 333143 w 1047750"/>
              <a:gd name="connsiteY7" fmla="*/ 395523 h 409575"/>
              <a:gd name="connsiteX8" fmla="*/ 1 w 1047750"/>
              <a:gd name="connsiteY8" fmla="*/ 204790 h 409575"/>
              <a:gd name="connsiteX9" fmla="*/ 0 w 1047750"/>
              <a:gd name="connsiteY9" fmla="*/ 204788 h 409575"/>
              <a:gd name="connsiteX0" fmla="*/ 115419 w 1163171"/>
              <a:gd name="connsiteY0" fmla="*/ 952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115419 w 1163171"/>
              <a:gd name="connsiteY9" fmla="*/ 952495 h 1157285"/>
              <a:gd name="connsiteX0" fmla="*/ 20169 w 1163171"/>
              <a:gd name="connsiteY0" fmla="*/ 190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20169 w 1163171"/>
              <a:gd name="connsiteY9" fmla="*/ 190495 h 1157285"/>
              <a:gd name="connsiteX0" fmla="*/ 20169 w 1163170"/>
              <a:gd name="connsiteY0" fmla="*/ 190495 h 1157285"/>
              <a:gd name="connsiteX1" fmla="*/ 200912 w 1163170"/>
              <a:gd name="connsiteY1" fmla="*/ 9288 h 1157285"/>
              <a:gd name="connsiteX2" fmla="*/ 639295 w 1163170"/>
              <a:gd name="connsiteY2" fmla="*/ 747708 h 1157285"/>
              <a:gd name="connsiteX3" fmla="*/ 1163170 w 1163170"/>
              <a:gd name="connsiteY3" fmla="*/ 952497 h 1157285"/>
              <a:gd name="connsiteX4" fmla="*/ 830028 w 1163170"/>
              <a:gd name="connsiteY4" fmla="*/ 1143230 h 1157285"/>
              <a:gd name="connsiteX5" fmla="*/ 639295 w 1163170"/>
              <a:gd name="connsiteY5" fmla="*/ 1157285 h 1157285"/>
              <a:gd name="connsiteX6" fmla="*/ 448562 w 1163170"/>
              <a:gd name="connsiteY6" fmla="*/ 1143230 h 1157285"/>
              <a:gd name="connsiteX7" fmla="*/ 115420 w 1163170"/>
              <a:gd name="connsiteY7" fmla="*/ 952497 h 1157285"/>
              <a:gd name="connsiteX8" fmla="*/ 20169 w 1163170"/>
              <a:gd name="connsiteY8" fmla="*/ 190495 h 1157285"/>
              <a:gd name="connsiteX0" fmla="*/ 20169 w 1163170"/>
              <a:gd name="connsiteY0" fmla="*/ 181207 h 1147997"/>
              <a:gd name="connsiteX1" fmla="*/ 200912 w 1163170"/>
              <a:gd name="connsiteY1" fmla="*/ 0 h 1147997"/>
              <a:gd name="connsiteX2" fmla="*/ 1163170 w 1163170"/>
              <a:gd name="connsiteY2" fmla="*/ 943209 h 1147997"/>
              <a:gd name="connsiteX3" fmla="*/ 830028 w 1163170"/>
              <a:gd name="connsiteY3" fmla="*/ 1133942 h 1147997"/>
              <a:gd name="connsiteX4" fmla="*/ 639295 w 1163170"/>
              <a:gd name="connsiteY4" fmla="*/ 1147997 h 1147997"/>
              <a:gd name="connsiteX5" fmla="*/ 448562 w 1163170"/>
              <a:gd name="connsiteY5" fmla="*/ 1133942 h 1147997"/>
              <a:gd name="connsiteX6" fmla="*/ 115420 w 1163170"/>
              <a:gd name="connsiteY6" fmla="*/ 943209 h 1147997"/>
              <a:gd name="connsiteX7" fmla="*/ 20169 w 1163170"/>
              <a:gd name="connsiteY7" fmla="*/ 181207 h 1147997"/>
              <a:gd name="connsiteX0" fmla="*/ 20169 w 1236234"/>
              <a:gd name="connsiteY0" fmla="*/ 181207 h 1147997"/>
              <a:gd name="connsiteX1" fmla="*/ 200912 w 1236234"/>
              <a:gd name="connsiteY1" fmla="*/ 0 h 1147997"/>
              <a:gd name="connsiteX2" fmla="*/ 1163170 w 1236234"/>
              <a:gd name="connsiteY2" fmla="*/ 943209 h 1147997"/>
              <a:gd name="connsiteX3" fmla="*/ 639295 w 1236234"/>
              <a:gd name="connsiteY3" fmla="*/ 1147997 h 1147997"/>
              <a:gd name="connsiteX4" fmla="*/ 448562 w 1236234"/>
              <a:gd name="connsiteY4" fmla="*/ 1133942 h 1147997"/>
              <a:gd name="connsiteX5" fmla="*/ 115420 w 1236234"/>
              <a:gd name="connsiteY5" fmla="*/ 943209 h 1147997"/>
              <a:gd name="connsiteX6" fmla="*/ 20169 w 1236234"/>
              <a:gd name="connsiteY6" fmla="*/ 181207 h 1147997"/>
              <a:gd name="connsiteX0" fmla="*/ 20169 w 1204445"/>
              <a:gd name="connsiteY0" fmla="*/ 181207 h 1133942"/>
              <a:gd name="connsiteX1" fmla="*/ 200912 w 1204445"/>
              <a:gd name="connsiteY1" fmla="*/ 0 h 1133942"/>
              <a:gd name="connsiteX2" fmla="*/ 1163170 w 1204445"/>
              <a:gd name="connsiteY2" fmla="*/ 943209 h 1133942"/>
              <a:gd name="connsiteX3" fmla="*/ 448562 w 1204445"/>
              <a:gd name="connsiteY3" fmla="*/ 1133942 h 1133942"/>
              <a:gd name="connsiteX4" fmla="*/ 115420 w 1204445"/>
              <a:gd name="connsiteY4" fmla="*/ 943209 h 1133942"/>
              <a:gd name="connsiteX5" fmla="*/ 20169 w 1204445"/>
              <a:gd name="connsiteY5" fmla="*/ 181207 h 1133942"/>
              <a:gd name="connsiteX0" fmla="*/ 20169 w 1163170"/>
              <a:gd name="connsiteY0" fmla="*/ 181207 h 1100411"/>
              <a:gd name="connsiteX1" fmla="*/ 200912 w 1163170"/>
              <a:gd name="connsiteY1" fmla="*/ 0 h 1100411"/>
              <a:gd name="connsiteX2" fmla="*/ 1163170 w 1163170"/>
              <a:gd name="connsiteY2" fmla="*/ 943209 h 1100411"/>
              <a:gd name="connsiteX3" fmla="*/ 115420 w 1163170"/>
              <a:gd name="connsiteY3" fmla="*/ 943209 h 1100411"/>
              <a:gd name="connsiteX4" fmla="*/ 20169 w 1163170"/>
              <a:gd name="connsiteY4" fmla="*/ 181207 h 1100411"/>
              <a:gd name="connsiteX0" fmla="*/ 20169 w 1163170"/>
              <a:gd name="connsiteY0" fmla="*/ 181207 h 973410"/>
              <a:gd name="connsiteX1" fmla="*/ 200912 w 1163170"/>
              <a:gd name="connsiteY1" fmla="*/ 0 h 973410"/>
              <a:gd name="connsiteX2" fmla="*/ 1163170 w 1163170"/>
              <a:gd name="connsiteY2" fmla="*/ 943209 h 973410"/>
              <a:gd name="connsiteX3" fmla="*/ 20169 w 1163170"/>
              <a:gd name="connsiteY3" fmla="*/ 181207 h 973410"/>
              <a:gd name="connsiteX0" fmla="*/ 20169 w 1391770"/>
              <a:gd name="connsiteY0" fmla="*/ 181207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20169 w 1391770"/>
              <a:gd name="connsiteY3" fmla="*/ 181207 h 954360"/>
              <a:gd name="connsiteX0" fmla="*/ 58269 w 1391770"/>
              <a:gd name="connsiteY0" fmla="*/ 133582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58269 w 1391770"/>
              <a:gd name="connsiteY3" fmla="*/ 133582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24159"/>
              <a:gd name="connsiteX1" fmla="*/ 200912 w 1391770"/>
              <a:gd name="connsiteY1" fmla="*/ 0 h 924159"/>
              <a:gd name="connsiteX2" fmla="*/ 1391770 w 1391770"/>
              <a:gd name="connsiteY2" fmla="*/ 924159 h 924159"/>
              <a:gd name="connsiteX3" fmla="*/ 181099 w 1391770"/>
              <a:gd name="connsiteY3" fmla="*/ 113110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251105 w 1251105"/>
              <a:gd name="connsiteY0" fmla="*/ 924159 h 924159"/>
              <a:gd name="connsiteX1" fmla="*/ 60247 w 1251105"/>
              <a:gd name="connsiteY1" fmla="*/ 0 h 924159"/>
              <a:gd name="connsiteX2" fmla="*/ 1251105 w 1251105"/>
              <a:gd name="connsiteY2" fmla="*/ 924159 h 924159"/>
              <a:gd name="connsiteX0" fmla="*/ 1251105 w 1251105"/>
              <a:gd name="connsiteY0" fmla="*/ 1001875 h 1001875"/>
              <a:gd name="connsiteX1" fmla="*/ 60247 w 1251105"/>
              <a:gd name="connsiteY1" fmla="*/ 77716 h 1001875"/>
              <a:gd name="connsiteX2" fmla="*/ 1251105 w 1251105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49643 h 1049643"/>
              <a:gd name="connsiteX1" fmla="*/ 0 w 1190858"/>
              <a:gd name="connsiteY1" fmla="*/ 125484 h 1049643"/>
              <a:gd name="connsiteX2" fmla="*/ 1190858 w 1190858"/>
              <a:gd name="connsiteY2" fmla="*/ 1049643 h 104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858" h="1049643">
                <a:moveTo>
                  <a:pt x="1190858" y="1049643"/>
                </a:moveTo>
                <a:cubicBezTo>
                  <a:pt x="889440" y="789357"/>
                  <a:pt x="519783" y="399417"/>
                  <a:pt x="0" y="125484"/>
                </a:cubicBezTo>
                <a:cubicBezTo>
                  <a:pt x="176852" y="0"/>
                  <a:pt x="915409" y="758294"/>
                  <a:pt x="1190858" y="10496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4139952" y="2492897"/>
            <a:ext cx="4392488" cy="4062651"/>
          </a:xfrm>
          <a:prstGeom prst="rect">
            <a:avLst/>
          </a:prstGeom>
          <a:solidFill>
            <a:srgbClr val="FFFF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Содержание игры: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Дети располагаются на стульчиках.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Муз. руководитель напоминает детям о предстоящем празднике. Показывает страничку и побуждая к речевой активности предлагает рассказать о празднике, ёлке.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Далее направляет детей  определить для чего рядом с картинкой ёлки расположены большие и маленькие кружочки.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Т. о. подводит детей к исполнению песни и ритмической деятельности. (</a:t>
            </a:r>
            <a:r>
              <a:rPr lang="ru-RU" sz="1600" b="1" i="1" dirty="0" err="1" smtClean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прохлопыванию</a:t>
            </a:r>
            <a:r>
              <a:rPr lang="ru-RU" sz="1600" b="1" i="1" dirty="0" smtClean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прошлёпыванию</a:t>
            </a:r>
            <a:r>
              <a:rPr lang="ru-RU" sz="1600" b="1" i="1" dirty="0" smtClean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, простукиванию ритмического рисунка песни) Возможно как индивидуальное, так и групповое исполнение по цепочке, по муз. фразам.</a:t>
            </a:r>
            <a:endParaRPr lang="ru-RU" sz="1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всё! и музыка, семейное и рабочее фото\моя работа\Мои дидактические пособия\книга из фетра\Фото3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0532" y="-13204848"/>
            <a:ext cx="2754306" cy="3672408"/>
          </a:xfrm>
          <a:prstGeom prst="rect">
            <a:avLst/>
          </a:prstGeom>
          <a:noFill/>
        </p:spPr>
      </p:pic>
      <p:pic>
        <p:nvPicPr>
          <p:cNvPr id="4099" name="Picture 3" descr="D:\всё! и музыка, семейное и рабочее фото\моя работа\Мои дидактические пособия\книга из фетра\Фото3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3672408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9" name="Прямоугольник 108"/>
          <p:cNvSpPr/>
          <p:nvPr/>
        </p:nvSpPr>
        <p:spPr>
          <a:xfrm>
            <a:off x="755576" y="188640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страница – Дидактическая игра </a:t>
            </a:r>
            <a:endParaRPr lang="ru-RU" sz="2800" b="1" i="1" dirty="0" smtClean="0">
              <a:ln w="1905"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2800" b="1" i="1" dirty="0" smtClean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800" b="1" i="1" dirty="0" smtClean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Песня  для Ёлочки» </a:t>
            </a:r>
          </a:p>
          <a:p>
            <a:pPr algn="ctr">
              <a:defRPr/>
            </a:pPr>
            <a:r>
              <a:rPr lang="ru-RU" sz="2400" b="1" i="1" dirty="0" smtClean="0">
                <a:ln w="190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игры:  Закреплять и развивать песенное творчество,  ритмические способности и  речевую активность.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1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>
            <a:grpSpLocks/>
          </p:cNvGrpSpPr>
          <p:nvPr/>
        </p:nvGrpSpPr>
        <p:grpSpPr bwMode="auto">
          <a:xfrm rot="1680918">
            <a:off x="8716417" y="2260750"/>
            <a:ext cx="346075" cy="433388"/>
            <a:chOff x="4470400" y="2990850"/>
            <a:chExt cx="1485898" cy="1854200"/>
          </a:xfrm>
        </p:grpSpPr>
        <p:sp>
          <p:nvSpPr>
            <p:cNvPr id="6" name="Овал 5"/>
            <p:cNvSpPr/>
            <p:nvPr/>
          </p:nvSpPr>
          <p:spPr>
            <a:xfrm>
              <a:off x="4464129" y="4306355"/>
              <a:ext cx="1226888" cy="5365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rot="5400000" flipH="1" flipV="1">
              <a:off x="4897344" y="3781388"/>
              <a:ext cx="15825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олилиния 9"/>
            <p:cNvSpPr/>
            <p:nvPr/>
          </p:nvSpPr>
          <p:spPr>
            <a:xfrm>
              <a:off x="5631859" y="3041768"/>
              <a:ext cx="320356" cy="1100293"/>
            </a:xfrm>
            <a:custGeom>
              <a:avLst/>
              <a:gdLst>
                <a:gd name="connsiteX0" fmla="*/ 0 w 153574"/>
                <a:gd name="connsiteY0" fmla="*/ 0 h 254000"/>
                <a:gd name="connsiteX1" fmla="*/ 12700 w 153574"/>
                <a:gd name="connsiteY1" fmla="*/ 31750 h 254000"/>
                <a:gd name="connsiteX2" fmla="*/ 25400 w 153574"/>
                <a:gd name="connsiteY2" fmla="*/ 69850 h 254000"/>
                <a:gd name="connsiteX3" fmla="*/ 63500 w 153574"/>
                <a:gd name="connsiteY3" fmla="*/ 139700 h 254000"/>
                <a:gd name="connsiteX4" fmla="*/ 82550 w 153574"/>
                <a:gd name="connsiteY4" fmla="*/ 158750 h 254000"/>
                <a:gd name="connsiteX5" fmla="*/ 95250 w 153574"/>
                <a:gd name="connsiteY5" fmla="*/ 177800 h 254000"/>
                <a:gd name="connsiteX6" fmla="*/ 127000 w 153574"/>
                <a:gd name="connsiteY6" fmla="*/ 203200 h 254000"/>
                <a:gd name="connsiteX7" fmla="*/ 139700 w 153574"/>
                <a:gd name="connsiteY7" fmla="*/ 228600 h 254000"/>
                <a:gd name="connsiteX8" fmla="*/ 152400 w 153574"/>
                <a:gd name="connsiteY8" fmla="*/ 254000 h 254000"/>
                <a:gd name="connsiteX0" fmla="*/ 0 w 642524"/>
                <a:gd name="connsiteY0" fmla="*/ 0 h 406400"/>
                <a:gd name="connsiteX1" fmla="*/ 501650 w 642524"/>
                <a:gd name="connsiteY1" fmla="*/ 184150 h 406400"/>
                <a:gd name="connsiteX2" fmla="*/ 514350 w 642524"/>
                <a:gd name="connsiteY2" fmla="*/ 222250 h 406400"/>
                <a:gd name="connsiteX3" fmla="*/ 552450 w 642524"/>
                <a:gd name="connsiteY3" fmla="*/ 292100 h 406400"/>
                <a:gd name="connsiteX4" fmla="*/ 571500 w 642524"/>
                <a:gd name="connsiteY4" fmla="*/ 311150 h 406400"/>
                <a:gd name="connsiteX5" fmla="*/ 584200 w 642524"/>
                <a:gd name="connsiteY5" fmla="*/ 330200 h 406400"/>
                <a:gd name="connsiteX6" fmla="*/ 615950 w 642524"/>
                <a:gd name="connsiteY6" fmla="*/ 355600 h 406400"/>
                <a:gd name="connsiteX7" fmla="*/ 628650 w 642524"/>
                <a:gd name="connsiteY7" fmla="*/ 381000 h 406400"/>
                <a:gd name="connsiteX8" fmla="*/ 641350 w 642524"/>
                <a:gd name="connsiteY8" fmla="*/ 406400 h 406400"/>
                <a:gd name="connsiteX0" fmla="*/ 0 w 642524"/>
                <a:gd name="connsiteY0" fmla="*/ 0 h 406400"/>
                <a:gd name="connsiteX1" fmla="*/ 514350 w 642524"/>
                <a:gd name="connsiteY1" fmla="*/ 222250 h 406400"/>
                <a:gd name="connsiteX2" fmla="*/ 552450 w 642524"/>
                <a:gd name="connsiteY2" fmla="*/ 292100 h 406400"/>
                <a:gd name="connsiteX3" fmla="*/ 571500 w 642524"/>
                <a:gd name="connsiteY3" fmla="*/ 311150 h 406400"/>
                <a:gd name="connsiteX4" fmla="*/ 584200 w 642524"/>
                <a:gd name="connsiteY4" fmla="*/ 330200 h 406400"/>
                <a:gd name="connsiteX5" fmla="*/ 615950 w 642524"/>
                <a:gd name="connsiteY5" fmla="*/ 355600 h 406400"/>
                <a:gd name="connsiteX6" fmla="*/ 628650 w 642524"/>
                <a:gd name="connsiteY6" fmla="*/ 381000 h 406400"/>
                <a:gd name="connsiteX7" fmla="*/ 641350 w 642524"/>
                <a:gd name="connsiteY7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584200 w 642524"/>
                <a:gd name="connsiteY3" fmla="*/ 330200 h 406400"/>
                <a:gd name="connsiteX4" fmla="*/ 615950 w 642524"/>
                <a:gd name="connsiteY4" fmla="*/ 355600 h 406400"/>
                <a:gd name="connsiteX5" fmla="*/ 628650 w 642524"/>
                <a:gd name="connsiteY5" fmla="*/ 381000 h 406400"/>
                <a:gd name="connsiteX6" fmla="*/ 641350 w 642524"/>
                <a:gd name="connsiteY6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615950 w 642524"/>
                <a:gd name="connsiteY3" fmla="*/ 355600 h 406400"/>
                <a:gd name="connsiteX4" fmla="*/ 628650 w 642524"/>
                <a:gd name="connsiteY4" fmla="*/ 381000 h 406400"/>
                <a:gd name="connsiteX5" fmla="*/ 641350 w 642524"/>
                <a:gd name="connsiteY5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15950 w 641350"/>
                <a:gd name="connsiteY3" fmla="*/ 355600 h 406400"/>
                <a:gd name="connsiteX4" fmla="*/ 641350 w 641350"/>
                <a:gd name="connsiteY4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41350 w 641350"/>
                <a:gd name="connsiteY3" fmla="*/ 406400 h 406400"/>
                <a:gd name="connsiteX0" fmla="*/ 0 w 659342"/>
                <a:gd name="connsiteY0" fmla="*/ 0 h 406400"/>
                <a:gd name="connsiteX1" fmla="*/ 552450 w 659342"/>
                <a:gd name="connsiteY1" fmla="*/ 292100 h 406400"/>
                <a:gd name="connsiteX2" fmla="*/ 641350 w 659342"/>
                <a:gd name="connsiteY2" fmla="*/ 406400 h 406400"/>
                <a:gd name="connsiteX0" fmla="*/ 0 w 659342"/>
                <a:gd name="connsiteY0" fmla="*/ 0 h 1206500"/>
                <a:gd name="connsiteX1" fmla="*/ 552450 w 659342"/>
                <a:gd name="connsiteY1" fmla="*/ 292100 h 1206500"/>
                <a:gd name="connsiteX2" fmla="*/ 139700 w 659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00567"/>
                <a:gd name="connsiteY0" fmla="*/ 0 h 1206500"/>
                <a:gd name="connsiteX1" fmla="*/ 292100 w 300567"/>
                <a:gd name="connsiteY1" fmla="*/ 495300 h 1206500"/>
                <a:gd name="connsiteX2" fmla="*/ 139700 w 300567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31900"/>
                <a:gd name="connsiteX1" fmla="*/ 292100 w 292100"/>
                <a:gd name="connsiteY1" fmla="*/ 495300 h 1231900"/>
                <a:gd name="connsiteX2" fmla="*/ 209550 w 292100"/>
                <a:gd name="connsiteY2" fmla="*/ 1231900 h 1231900"/>
                <a:gd name="connsiteX0" fmla="*/ 2487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297921"/>
                <a:gd name="connsiteY0" fmla="*/ 0 h 1231900"/>
                <a:gd name="connsiteX1" fmla="*/ 297921 w 297921"/>
                <a:gd name="connsiteY1" fmla="*/ 660400 h 1231900"/>
                <a:gd name="connsiteX2" fmla="*/ 234421 w 297921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06388"/>
                <a:gd name="connsiteY0" fmla="*/ 0 h 1231900"/>
                <a:gd name="connsiteX1" fmla="*/ 297921 w 306388"/>
                <a:gd name="connsiteY1" fmla="*/ 660400 h 1231900"/>
                <a:gd name="connsiteX2" fmla="*/ 234421 w 306388"/>
                <a:gd name="connsiteY2" fmla="*/ 1231900 h 1231900"/>
                <a:gd name="connsiteX0" fmla="*/ 31221 w 293688"/>
                <a:gd name="connsiteY0" fmla="*/ 0 h 1231900"/>
                <a:gd name="connsiteX1" fmla="*/ 285221 w 293688"/>
                <a:gd name="connsiteY1" fmla="*/ 660400 h 1231900"/>
                <a:gd name="connsiteX2" fmla="*/ 221721 w 293688"/>
                <a:gd name="connsiteY2" fmla="*/ 1231900 h 1231900"/>
                <a:gd name="connsiteX0" fmla="*/ 43921 w 306388"/>
                <a:gd name="connsiteY0" fmla="*/ 0 h 1143000"/>
                <a:gd name="connsiteX1" fmla="*/ 297921 w 306388"/>
                <a:gd name="connsiteY1" fmla="*/ 660400 h 1143000"/>
                <a:gd name="connsiteX2" fmla="*/ 221721 w 306388"/>
                <a:gd name="connsiteY2" fmla="*/ 1143000 h 1143000"/>
                <a:gd name="connsiteX0" fmla="*/ 0 w 262467"/>
                <a:gd name="connsiteY0" fmla="*/ 0 h 1143000"/>
                <a:gd name="connsiteX1" fmla="*/ 254000 w 262467"/>
                <a:gd name="connsiteY1" fmla="*/ 660400 h 1143000"/>
                <a:gd name="connsiteX2" fmla="*/ 177800 w 262467"/>
                <a:gd name="connsiteY2" fmla="*/ 1143000 h 1143000"/>
                <a:gd name="connsiteX0" fmla="*/ 24871 w 287338"/>
                <a:gd name="connsiteY0" fmla="*/ 0 h 1130300"/>
                <a:gd name="connsiteX1" fmla="*/ 278871 w 287338"/>
                <a:gd name="connsiteY1" fmla="*/ 660400 h 1130300"/>
                <a:gd name="connsiteX2" fmla="*/ 151871 w 287338"/>
                <a:gd name="connsiteY2" fmla="*/ 1130300 h 1130300"/>
                <a:gd name="connsiteX0" fmla="*/ 82021 w 344488"/>
                <a:gd name="connsiteY0" fmla="*/ 0 h 1130300"/>
                <a:gd name="connsiteX1" fmla="*/ 336021 w 344488"/>
                <a:gd name="connsiteY1" fmla="*/ 660400 h 1130300"/>
                <a:gd name="connsiteX2" fmla="*/ 209021 w 344488"/>
                <a:gd name="connsiteY2" fmla="*/ 1130300 h 1130300"/>
                <a:gd name="connsiteX0" fmla="*/ 82021 w 395288"/>
                <a:gd name="connsiteY0" fmla="*/ 0 h 1130300"/>
                <a:gd name="connsiteX1" fmla="*/ 336021 w 395288"/>
                <a:gd name="connsiteY1" fmla="*/ 660400 h 1130300"/>
                <a:gd name="connsiteX2" fmla="*/ 209021 w 395288"/>
                <a:gd name="connsiteY2" fmla="*/ 1130300 h 1130300"/>
                <a:gd name="connsiteX0" fmla="*/ 82021 w 471488"/>
                <a:gd name="connsiteY0" fmla="*/ 0 h 1130300"/>
                <a:gd name="connsiteX1" fmla="*/ 412221 w 471488"/>
                <a:gd name="connsiteY1" fmla="*/ 647700 h 1130300"/>
                <a:gd name="connsiteX2" fmla="*/ 209021 w 4714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325438"/>
                <a:gd name="connsiteY0" fmla="*/ 0 h 1130300"/>
                <a:gd name="connsiteX1" fmla="*/ 316971 w 325438"/>
                <a:gd name="connsiteY1" fmla="*/ 641350 h 1130300"/>
                <a:gd name="connsiteX2" fmla="*/ 209021 w 325438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57188"/>
                <a:gd name="connsiteY0" fmla="*/ 0 h 1130300"/>
                <a:gd name="connsiteX1" fmla="*/ 329671 w 357188"/>
                <a:gd name="connsiteY1" fmla="*/ 635000 h 1130300"/>
                <a:gd name="connsiteX2" fmla="*/ 209021 w 357188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99483 h 1229783"/>
                <a:gd name="connsiteX1" fmla="*/ 94723 w 329671"/>
                <a:gd name="connsiteY1" fmla="*/ 105833 h 1229783"/>
                <a:gd name="connsiteX2" fmla="*/ 329671 w 329671"/>
                <a:gd name="connsiteY2" fmla="*/ 734483 h 1229783"/>
                <a:gd name="connsiteX3" fmla="*/ 209021 w 329671"/>
                <a:gd name="connsiteY3" fmla="*/ 1229783 h 1229783"/>
                <a:gd name="connsiteX0" fmla="*/ 69321 w 550865"/>
                <a:gd name="connsiteY0" fmla="*/ 99483 h 1229783"/>
                <a:gd name="connsiteX1" fmla="*/ 94723 w 550865"/>
                <a:gd name="connsiteY1" fmla="*/ 105833 h 1229783"/>
                <a:gd name="connsiteX2" fmla="*/ 329671 w 550865"/>
                <a:gd name="connsiteY2" fmla="*/ 734483 h 1229783"/>
                <a:gd name="connsiteX3" fmla="*/ 209021 w 550865"/>
                <a:gd name="connsiteY3" fmla="*/ 1229783 h 1229783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0960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321" h="1104900">
                  <a:moveTo>
                    <a:pt x="56621" y="0"/>
                  </a:moveTo>
                  <a:cubicBezTo>
                    <a:pt x="110861" y="398992"/>
                    <a:pt x="280988" y="249767"/>
                    <a:pt x="323321" y="495300"/>
                  </a:cubicBezTo>
                  <a:cubicBezTo>
                    <a:pt x="265113" y="842433"/>
                    <a:pt x="0" y="788988"/>
                    <a:pt x="189971" y="11049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24"/>
          <p:cNvGrpSpPr>
            <a:grpSpLocks/>
          </p:cNvGrpSpPr>
          <p:nvPr/>
        </p:nvGrpSpPr>
        <p:grpSpPr bwMode="auto">
          <a:xfrm rot="1096009">
            <a:off x="8580668" y="215787"/>
            <a:ext cx="228600" cy="344488"/>
            <a:chOff x="4717550" y="1984750"/>
            <a:chExt cx="1225550" cy="1854200"/>
          </a:xfrm>
        </p:grpSpPr>
        <p:sp>
          <p:nvSpPr>
            <p:cNvPr id="22" name="Овал 21"/>
            <p:cNvSpPr/>
            <p:nvPr/>
          </p:nvSpPr>
          <p:spPr>
            <a:xfrm>
              <a:off x="4710238" y="3301978"/>
              <a:ext cx="1225550" cy="5383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 rot="5400000" flipH="1" flipV="1">
              <a:off x="5140510" y="2775817"/>
              <a:ext cx="15807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0"/>
          <p:cNvGrpSpPr>
            <a:grpSpLocks/>
          </p:cNvGrpSpPr>
          <p:nvPr/>
        </p:nvGrpSpPr>
        <p:grpSpPr bwMode="auto">
          <a:xfrm rot="-914345">
            <a:off x="4622873" y="3034816"/>
            <a:ext cx="346075" cy="433388"/>
            <a:chOff x="4470400" y="2990850"/>
            <a:chExt cx="1485898" cy="1854200"/>
          </a:xfrm>
        </p:grpSpPr>
        <p:sp>
          <p:nvSpPr>
            <p:cNvPr id="53" name="Овал 52"/>
            <p:cNvSpPr/>
            <p:nvPr/>
          </p:nvSpPr>
          <p:spPr>
            <a:xfrm>
              <a:off x="4470365" y="4304371"/>
              <a:ext cx="1226888" cy="5365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 rot="5400000" flipH="1" flipV="1">
              <a:off x="4897901" y="3779616"/>
              <a:ext cx="15825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Полилиния 54"/>
            <p:cNvSpPr/>
            <p:nvPr/>
          </p:nvSpPr>
          <p:spPr>
            <a:xfrm>
              <a:off x="5634743" y="3036435"/>
              <a:ext cx="320356" cy="1100293"/>
            </a:xfrm>
            <a:custGeom>
              <a:avLst/>
              <a:gdLst>
                <a:gd name="connsiteX0" fmla="*/ 0 w 153574"/>
                <a:gd name="connsiteY0" fmla="*/ 0 h 254000"/>
                <a:gd name="connsiteX1" fmla="*/ 12700 w 153574"/>
                <a:gd name="connsiteY1" fmla="*/ 31750 h 254000"/>
                <a:gd name="connsiteX2" fmla="*/ 25400 w 153574"/>
                <a:gd name="connsiteY2" fmla="*/ 69850 h 254000"/>
                <a:gd name="connsiteX3" fmla="*/ 63500 w 153574"/>
                <a:gd name="connsiteY3" fmla="*/ 139700 h 254000"/>
                <a:gd name="connsiteX4" fmla="*/ 82550 w 153574"/>
                <a:gd name="connsiteY4" fmla="*/ 158750 h 254000"/>
                <a:gd name="connsiteX5" fmla="*/ 95250 w 153574"/>
                <a:gd name="connsiteY5" fmla="*/ 177800 h 254000"/>
                <a:gd name="connsiteX6" fmla="*/ 127000 w 153574"/>
                <a:gd name="connsiteY6" fmla="*/ 203200 h 254000"/>
                <a:gd name="connsiteX7" fmla="*/ 139700 w 153574"/>
                <a:gd name="connsiteY7" fmla="*/ 228600 h 254000"/>
                <a:gd name="connsiteX8" fmla="*/ 152400 w 153574"/>
                <a:gd name="connsiteY8" fmla="*/ 254000 h 254000"/>
                <a:gd name="connsiteX0" fmla="*/ 0 w 642524"/>
                <a:gd name="connsiteY0" fmla="*/ 0 h 406400"/>
                <a:gd name="connsiteX1" fmla="*/ 501650 w 642524"/>
                <a:gd name="connsiteY1" fmla="*/ 184150 h 406400"/>
                <a:gd name="connsiteX2" fmla="*/ 514350 w 642524"/>
                <a:gd name="connsiteY2" fmla="*/ 222250 h 406400"/>
                <a:gd name="connsiteX3" fmla="*/ 552450 w 642524"/>
                <a:gd name="connsiteY3" fmla="*/ 292100 h 406400"/>
                <a:gd name="connsiteX4" fmla="*/ 571500 w 642524"/>
                <a:gd name="connsiteY4" fmla="*/ 311150 h 406400"/>
                <a:gd name="connsiteX5" fmla="*/ 584200 w 642524"/>
                <a:gd name="connsiteY5" fmla="*/ 330200 h 406400"/>
                <a:gd name="connsiteX6" fmla="*/ 615950 w 642524"/>
                <a:gd name="connsiteY6" fmla="*/ 355600 h 406400"/>
                <a:gd name="connsiteX7" fmla="*/ 628650 w 642524"/>
                <a:gd name="connsiteY7" fmla="*/ 381000 h 406400"/>
                <a:gd name="connsiteX8" fmla="*/ 641350 w 642524"/>
                <a:gd name="connsiteY8" fmla="*/ 406400 h 406400"/>
                <a:gd name="connsiteX0" fmla="*/ 0 w 642524"/>
                <a:gd name="connsiteY0" fmla="*/ 0 h 406400"/>
                <a:gd name="connsiteX1" fmla="*/ 514350 w 642524"/>
                <a:gd name="connsiteY1" fmla="*/ 222250 h 406400"/>
                <a:gd name="connsiteX2" fmla="*/ 552450 w 642524"/>
                <a:gd name="connsiteY2" fmla="*/ 292100 h 406400"/>
                <a:gd name="connsiteX3" fmla="*/ 571500 w 642524"/>
                <a:gd name="connsiteY3" fmla="*/ 311150 h 406400"/>
                <a:gd name="connsiteX4" fmla="*/ 584200 w 642524"/>
                <a:gd name="connsiteY4" fmla="*/ 330200 h 406400"/>
                <a:gd name="connsiteX5" fmla="*/ 615950 w 642524"/>
                <a:gd name="connsiteY5" fmla="*/ 355600 h 406400"/>
                <a:gd name="connsiteX6" fmla="*/ 628650 w 642524"/>
                <a:gd name="connsiteY6" fmla="*/ 381000 h 406400"/>
                <a:gd name="connsiteX7" fmla="*/ 641350 w 642524"/>
                <a:gd name="connsiteY7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584200 w 642524"/>
                <a:gd name="connsiteY3" fmla="*/ 330200 h 406400"/>
                <a:gd name="connsiteX4" fmla="*/ 615950 w 642524"/>
                <a:gd name="connsiteY4" fmla="*/ 355600 h 406400"/>
                <a:gd name="connsiteX5" fmla="*/ 628650 w 642524"/>
                <a:gd name="connsiteY5" fmla="*/ 381000 h 406400"/>
                <a:gd name="connsiteX6" fmla="*/ 641350 w 642524"/>
                <a:gd name="connsiteY6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615950 w 642524"/>
                <a:gd name="connsiteY3" fmla="*/ 355600 h 406400"/>
                <a:gd name="connsiteX4" fmla="*/ 628650 w 642524"/>
                <a:gd name="connsiteY4" fmla="*/ 381000 h 406400"/>
                <a:gd name="connsiteX5" fmla="*/ 641350 w 642524"/>
                <a:gd name="connsiteY5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15950 w 641350"/>
                <a:gd name="connsiteY3" fmla="*/ 355600 h 406400"/>
                <a:gd name="connsiteX4" fmla="*/ 641350 w 641350"/>
                <a:gd name="connsiteY4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41350 w 641350"/>
                <a:gd name="connsiteY3" fmla="*/ 406400 h 406400"/>
                <a:gd name="connsiteX0" fmla="*/ 0 w 659342"/>
                <a:gd name="connsiteY0" fmla="*/ 0 h 406400"/>
                <a:gd name="connsiteX1" fmla="*/ 552450 w 659342"/>
                <a:gd name="connsiteY1" fmla="*/ 292100 h 406400"/>
                <a:gd name="connsiteX2" fmla="*/ 641350 w 659342"/>
                <a:gd name="connsiteY2" fmla="*/ 406400 h 406400"/>
                <a:gd name="connsiteX0" fmla="*/ 0 w 659342"/>
                <a:gd name="connsiteY0" fmla="*/ 0 h 1206500"/>
                <a:gd name="connsiteX1" fmla="*/ 552450 w 659342"/>
                <a:gd name="connsiteY1" fmla="*/ 292100 h 1206500"/>
                <a:gd name="connsiteX2" fmla="*/ 139700 w 659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00567"/>
                <a:gd name="connsiteY0" fmla="*/ 0 h 1206500"/>
                <a:gd name="connsiteX1" fmla="*/ 292100 w 300567"/>
                <a:gd name="connsiteY1" fmla="*/ 495300 h 1206500"/>
                <a:gd name="connsiteX2" fmla="*/ 139700 w 300567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31900"/>
                <a:gd name="connsiteX1" fmla="*/ 292100 w 292100"/>
                <a:gd name="connsiteY1" fmla="*/ 495300 h 1231900"/>
                <a:gd name="connsiteX2" fmla="*/ 209550 w 292100"/>
                <a:gd name="connsiteY2" fmla="*/ 1231900 h 1231900"/>
                <a:gd name="connsiteX0" fmla="*/ 2487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297921"/>
                <a:gd name="connsiteY0" fmla="*/ 0 h 1231900"/>
                <a:gd name="connsiteX1" fmla="*/ 297921 w 297921"/>
                <a:gd name="connsiteY1" fmla="*/ 660400 h 1231900"/>
                <a:gd name="connsiteX2" fmla="*/ 234421 w 297921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06388"/>
                <a:gd name="connsiteY0" fmla="*/ 0 h 1231900"/>
                <a:gd name="connsiteX1" fmla="*/ 297921 w 306388"/>
                <a:gd name="connsiteY1" fmla="*/ 660400 h 1231900"/>
                <a:gd name="connsiteX2" fmla="*/ 234421 w 306388"/>
                <a:gd name="connsiteY2" fmla="*/ 1231900 h 1231900"/>
                <a:gd name="connsiteX0" fmla="*/ 31221 w 293688"/>
                <a:gd name="connsiteY0" fmla="*/ 0 h 1231900"/>
                <a:gd name="connsiteX1" fmla="*/ 285221 w 293688"/>
                <a:gd name="connsiteY1" fmla="*/ 660400 h 1231900"/>
                <a:gd name="connsiteX2" fmla="*/ 221721 w 293688"/>
                <a:gd name="connsiteY2" fmla="*/ 1231900 h 1231900"/>
                <a:gd name="connsiteX0" fmla="*/ 43921 w 306388"/>
                <a:gd name="connsiteY0" fmla="*/ 0 h 1143000"/>
                <a:gd name="connsiteX1" fmla="*/ 297921 w 306388"/>
                <a:gd name="connsiteY1" fmla="*/ 660400 h 1143000"/>
                <a:gd name="connsiteX2" fmla="*/ 221721 w 306388"/>
                <a:gd name="connsiteY2" fmla="*/ 1143000 h 1143000"/>
                <a:gd name="connsiteX0" fmla="*/ 0 w 262467"/>
                <a:gd name="connsiteY0" fmla="*/ 0 h 1143000"/>
                <a:gd name="connsiteX1" fmla="*/ 254000 w 262467"/>
                <a:gd name="connsiteY1" fmla="*/ 660400 h 1143000"/>
                <a:gd name="connsiteX2" fmla="*/ 177800 w 262467"/>
                <a:gd name="connsiteY2" fmla="*/ 1143000 h 1143000"/>
                <a:gd name="connsiteX0" fmla="*/ 24871 w 287338"/>
                <a:gd name="connsiteY0" fmla="*/ 0 h 1130300"/>
                <a:gd name="connsiteX1" fmla="*/ 278871 w 287338"/>
                <a:gd name="connsiteY1" fmla="*/ 660400 h 1130300"/>
                <a:gd name="connsiteX2" fmla="*/ 151871 w 287338"/>
                <a:gd name="connsiteY2" fmla="*/ 1130300 h 1130300"/>
                <a:gd name="connsiteX0" fmla="*/ 82021 w 344488"/>
                <a:gd name="connsiteY0" fmla="*/ 0 h 1130300"/>
                <a:gd name="connsiteX1" fmla="*/ 336021 w 344488"/>
                <a:gd name="connsiteY1" fmla="*/ 660400 h 1130300"/>
                <a:gd name="connsiteX2" fmla="*/ 209021 w 344488"/>
                <a:gd name="connsiteY2" fmla="*/ 1130300 h 1130300"/>
                <a:gd name="connsiteX0" fmla="*/ 82021 w 395288"/>
                <a:gd name="connsiteY0" fmla="*/ 0 h 1130300"/>
                <a:gd name="connsiteX1" fmla="*/ 336021 w 395288"/>
                <a:gd name="connsiteY1" fmla="*/ 660400 h 1130300"/>
                <a:gd name="connsiteX2" fmla="*/ 209021 w 395288"/>
                <a:gd name="connsiteY2" fmla="*/ 1130300 h 1130300"/>
                <a:gd name="connsiteX0" fmla="*/ 82021 w 471488"/>
                <a:gd name="connsiteY0" fmla="*/ 0 h 1130300"/>
                <a:gd name="connsiteX1" fmla="*/ 412221 w 471488"/>
                <a:gd name="connsiteY1" fmla="*/ 647700 h 1130300"/>
                <a:gd name="connsiteX2" fmla="*/ 209021 w 4714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325438"/>
                <a:gd name="connsiteY0" fmla="*/ 0 h 1130300"/>
                <a:gd name="connsiteX1" fmla="*/ 316971 w 325438"/>
                <a:gd name="connsiteY1" fmla="*/ 641350 h 1130300"/>
                <a:gd name="connsiteX2" fmla="*/ 209021 w 325438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57188"/>
                <a:gd name="connsiteY0" fmla="*/ 0 h 1130300"/>
                <a:gd name="connsiteX1" fmla="*/ 329671 w 357188"/>
                <a:gd name="connsiteY1" fmla="*/ 635000 h 1130300"/>
                <a:gd name="connsiteX2" fmla="*/ 209021 w 357188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99483 h 1229783"/>
                <a:gd name="connsiteX1" fmla="*/ 94723 w 329671"/>
                <a:gd name="connsiteY1" fmla="*/ 105833 h 1229783"/>
                <a:gd name="connsiteX2" fmla="*/ 329671 w 329671"/>
                <a:gd name="connsiteY2" fmla="*/ 734483 h 1229783"/>
                <a:gd name="connsiteX3" fmla="*/ 209021 w 329671"/>
                <a:gd name="connsiteY3" fmla="*/ 1229783 h 1229783"/>
                <a:gd name="connsiteX0" fmla="*/ 69321 w 550865"/>
                <a:gd name="connsiteY0" fmla="*/ 99483 h 1229783"/>
                <a:gd name="connsiteX1" fmla="*/ 94723 w 550865"/>
                <a:gd name="connsiteY1" fmla="*/ 105833 h 1229783"/>
                <a:gd name="connsiteX2" fmla="*/ 329671 w 550865"/>
                <a:gd name="connsiteY2" fmla="*/ 734483 h 1229783"/>
                <a:gd name="connsiteX3" fmla="*/ 209021 w 550865"/>
                <a:gd name="connsiteY3" fmla="*/ 1229783 h 1229783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0960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321" h="1104900">
                  <a:moveTo>
                    <a:pt x="56621" y="0"/>
                  </a:moveTo>
                  <a:cubicBezTo>
                    <a:pt x="110861" y="398992"/>
                    <a:pt x="280988" y="249767"/>
                    <a:pt x="323321" y="495300"/>
                  </a:cubicBezTo>
                  <a:cubicBezTo>
                    <a:pt x="265113" y="842433"/>
                    <a:pt x="0" y="788988"/>
                    <a:pt x="189971" y="11049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" name="Группа 24"/>
          <p:cNvGrpSpPr/>
          <p:nvPr/>
        </p:nvGrpSpPr>
        <p:grpSpPr>
          <a:xfrm rot="1096009">
            <a:off x="4044217" y="2879956"/>
            <a:ext cx="227829" cy="344695"/>
            <a:chOff x="4717550" y="1984750"/>
            <a:chExt cx="1225550" cy="1854200"/>
          </a:xfrm>
          <a:noFill/>
        </p:grpSpPr>
        <p:sp>
          <p:nvSpPr>
            <p:cNvPr id="57" name="Овал 56"/>
            <p:cNvSpPr/>
            <p:nvPr/>
          </p:nvSpPr>
          <p:spPr>
            <a:xfrm>
              <a:off x="4717550" y="3299200"/>
              <a:ext cx="1225550" cy="53975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 rot="5400000" flipH="1" flipV="1">
              <a:off x="5146175" y="2775325"/>
              <a:ext cx="158115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4"/>
          <p:cNvGrpSpPr>
            <a:grpSpLocks/>
          </p:cNvGrpSpPr>
          <p:nvPr/>
        </p:nvGrpSpPr>
        <p:grpSpPr bwMode="auto">
          <a:xfrm rot="1096009">
            <a:off x="5387701" y="12928"/>
            <a:ext cx="109538" cy="168275"/>
            <a:chOff x="4717550" y="1984750"/>
            <a:chExt cx="1225550" cy="1854200"/>
          </a:xfrm>
        </p:grpSpPr>
        <p:sp>
          <p:nvSpPr>
            <p:cNvPr id="66" name="Овал 65"/>
            <p:cNvSpPr/>
            <p:nvPr/>
          </p:nvSpPr>
          <p:spPr>
            <a:xfrm>
              <a:off x="4712789" y="3296206"/>
              <a:ext cx="1225550" cy="5422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5141760" y="2772535"/>
              <a:ext cx="15743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Полилиния 71"/>
          <p:cNvSpPr/>
          <p:nvPr/>
        </p:nvSpPr>
        <p:spPr>
          <a:xfrm rot="20424648">
            <a:off x="68089" y="3942244"/>
            <a:ext cx="571500" cy="504825"/>
          </a:xfrm>
          <a:custGeom>
            <a:avLst/>
            <a:gdLst>
              <a:gd name="connsiteX0" fmla="*/ 0 w 1047750"/>
              <a:gd name="connsiteY0" fmla="*/ 204788 h 409575"/>
              <a:gd name="connsiteX1" fmla="*/ 333143 w 1047750"/>
              <a:gd name="connsiteY1" fmla="*/ 14056 h 409575"/>
              <a:gd name="connsiteX2" fmla="*/ 523876 w 1047750"/>
              <a:gd name="connsiteY2" fmla="*/ 1 h 409575"/>
              <a:gd name="connsiteX3" fmla="*/ 714609 w 1047750"/>
              <a:gd name="connsiteY3" fmla="*/ 14056 h 409575"/>
              <a:gd name="connsiteX4" fmla="*/ 1047751 w 1047750"/>
              <a:gd name="connsiteY4" fmla="*/ 204790 h 409575"/>
              <a:gd name="connsiteX5" fmla="*/ 714609 w 1047750"/>
              <a:gd name="connsiteY5" fmla="*/ 395523 h 409575"/>
              <a:gd name="connsiteX6" fmla="*/ 523876 w 1047750"/>
              <a:gd name="connsiteY6" fmla="*/ 409578 h 409575"/>
              <a:gd name="connsiteX7" fmla="*/ 333143 w 1047750"/>
              <a:gd name="connsiteY7" fmla="*/ 395523 h 409575"/>
              <a:gd name="connsiteX8" fmla="*/ 1 w 1047750"/>
              <a:gd name="connsiteY8" fmla="*/ 204790 h 409575"/>
              <a:gd name="connsiteX9" fmla="*/ 0 w 1047750"/>
              <a:gd name="connsiteY9" fmla="*/ 204788 h 409575"/>
              <a:gd name="connsiteX0" fmla="*/ 115419 w 1163171"/>
              <a:gd name="connsiteY0" fmla="*/ 952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115419 w 1163171"/>
              <a:gd name="connsiteY9" fmla="*/ 952495 h 1157285"/>
              <a:gd name="connsiteX0" fmla="*/ 20169 w 1163171"/>
              <a:gd name="connsiteY0" fmla="*/ 190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20169 w 1163171"/>
              <a:gd name="connsiteY9" fmla="*/ 190495 h 1157285"/>
              <a:gd name="connsiteX0" fmla="*/ 20169 w 1163170"/>
              <a:gd name="connsiteY0" fmla="*/ 190495 h 1157285"/>
              <a:gd name="connsiteX1" fmla="*/ 200912 w 1163170"/>
              <a:gd name="connsiteY1" fmla="*/ 9288 h 1157285"/>
              <a:gd name="connsiteX2" fmla="*/ 639295 w 1163170"/>
              <a:gd name="connsiteY2" fmla="*/ 747708 h 1157285"/>
              <a:gd name="connsiteX3" fmla="*/ 1163170 w 1163170"/>
              <a:gd name="connsiteY3" fmla="*/ 952497 h 1157285"/>
              <a:gd name="connsiteX4" fmla="*/ 830028 w 1163170"/>
              <a:gd name="connsiteY4" fmla="*/ 1143230 h 1157285"/>
              <a:gd name="connsiteX5" fmla="*/ 639295 w 1163170"/>
              <a:gd name="connsiteY5" fmla="*/ 1157285 h 1157285"/>
              <a:gd name="connsiteX6" fmla="*/ 448562 w 1163170"/>
              <a:gd name="connsiteY6" fmla="*/ 1143230 h 1157285"/>
              <a:gd name="connsiteX7" fmla="*/ 115420 w 1163170"/>
              <a:gd name="connsiteY7" fmla="*/ 952497 h 1157285"/>
              <a:gd name="connsiteX8" fmla="*/ 20169 w 1163170"/>
              <a:gd name="connsiteY8" fmla="*/ 190495 h 1157285"/>
              <a:gd name="connsiteX0" fmla="*/ 20169 w 1163170"/>
              <a:gd name="connsiteY0" fmla="*/ 181207 h 1147997"/>
              <a:gd name="connsiteX1" fmla="*/ 200912 w 1163170"/>
              <a:gd name="connsiteY1" fmla="*/ 0 h 1147997"/>
              <a:gd name="connsiteX2" fmla="*/ 1163170 w 1163170"/>
              <a:gd name="connsiteY2" fmla="*/ 943209 h 1147997"/>
              <a:gd name="connsiteX3" fmla="*/ 830028 w 1163170"/>
              <a:gd name="connsiteY3" fmla="*/ 1133942 h 1147997"/>
              <a:gd name="connsiteX4" fmla="*/ 639295 w 1163170"/>
              <a:gd name="connsiteY4" fmla="*/ 1147997 h 1147997"/>
              <a:gd name="connsiteX5" fmla="*/ 448562 w 1163170"/>
              <a:gd name="connsiteY5" fmla="*/ 1133942 h 1147997"/>
              <a:gd name="connsiteX6" fmla="*/ 115420 w 1163170"/>
              <a:gd name="connsiteY6" fmla="*/ 943209 h 1147997"/>
              <a:gd name="connsiteX7" fmla="*/ 20169 w 1163170"/>
              <a:gd name="connsiteY7" fmla="*/ 181207 h 1147997"/>
              <a:gd name="connsiteX0" fmla="*/ 20169 w 1236234"/>
              <a:gd name="connsiteY0" fmla="*/ 181207 h 1147997"/>
              <a:gd name="connsiteX1" fmla="*/ 200912 w 1236234"/>
              <a:gd name="connsiteY1" fmla="*/ 0 h 1147997"/>
              <a:gd name="connsiteX2" fmla="*/ 1163170 w 1236234"/>
              <a:gd name="connsiteY2" fmla="*/ 943209 h 1147997"/>
              <a:gd name="connsiteX3" fmla="*/ 639295 w 1236234"/>
              <a:gd name="connsiteY3" fmla="*/ 1147997 h 1147997"/>
              <a:gd name="connsiteX4" fmla="*/ 448562 w 1236234"/>
              <a:gd name="connsiteY4" fmla="*/ 1133942 h 1147997"/>
              <a:gd name="connsiteX5" fmla="*/ 115420 w 1236234"/>
              <a:gd name="connsiteY5" fmla="*/ 943209 h 1147997"/>
              <a:gd name="connsiteX6" fmla="*/ 20169 w 1236234"/>
              <a:gd name="connsiteY6" fmla="*/ 181207 h 1147997"/>
              <a:gd name="connsiteX0" fmla="*/ 20169 w 1204445"/>
              <a:gd name="connsiteY0" fmla="*/ 181207 h 1133942"/>
              <a:gd name="connsiteX1" fmla="*/ 200912 w 1204445"/>
              <a:gd name="connsiteY1" fmla="*/ 0 h 1133942"/>
              <a:gd name="connsiteX2" fmla="*/ 1163170 w 1204445"/>
              <a:gd name="connsiteY2" fmla="*/ 943209 h 1133942"/>
              <a:gd name="connsiteX3" fmla="*/ 448562 w 1204445"/>
              <a:gd name="connsiteY3" fmla="*/ 1133942 h 1133942"/>
              <a:gd name="connsiteX4" fmla="*/ 115420 w 1204445"/>
              <a:gd name="connsiteY4" fmla="*/ 943209 h 1133942"/>
              <a:gd name="connsiteX5" fmla="*/ 20169 w 1204445"/>
              <a:gd name="connsiteY5" fmla="*/ 181207 h 1133942"/>
              <a:gd name="connsiteX0" fmla="*/ 20169 w 1163170"/>
              <a:gd name="connsiteY0" fmla="*/ 181207 h 1100411"/>
              <a:gd name="connsiteX1" fmla="*/ 200912 w 1163170"/>
              <a:gd name="connsiteY1" fmla="*/ 0 h 1100411"/>
              <a:gd name="connsiteX2" fmla="*/ 1163170 w 1163170"/>
              <a:gd name="connsiteY2" fmla="*/ 943209 h 1100411"/>
              <a:gd name="connsiteX3" fmla="*/ 115420 w 1163170"/>
              <a:gd name="connsiteY3" fmla="*/ 943209 h 1100411"/>
              <a:gd name="connsiteX4" fmla="*/ 20169 w 1163170"/>
              <a:gd name="connsiteY4" fmla="*/ 181207 h 1100411"/>
              <a:gd name="connsiteX0" fmla="*/ 20169 w 1163170"/>
              <a:gd name="connsiteY0" fmla="*/ 181207 h 973410"/>
              <a:gd name="connsiteX1" fmla="*/ 200912 w 1163170"/>
              <a:gd name="connsiteY1" fmla="*/ 0 h 973410"/>
              <a:gd name="connsiteX2" fmla="*/ 1163170 w 1163170"/>
              <a:gd name="connsiteY2" fmla="*/ 943209 h 973410"/>
              <a:gd name="connsiteX3" fmla="*/ 20169 w 1163170"/>
              <a:gd name="connsiteY3" fmla="*/ 181207 h 973410"/>
              <a:gd name="connsiteX0" fmla="*/ 20169 w 1391770"/>
              <a:gd name="connsiteY0" fmla="*/ 181207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20169 w 1391770"/>
              <a:gd name="connsiteY3" fmla="*/ 181207 h 954360"/>
              <a:gd name="connsiteX0" fmla="*/ 58269 w 1391770"/>
              <a:gd name="connsiteY0" fmla="*/ 133582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58269 w 1391770"/>
              <a:gd name="connsiteY3" fmla="*/ 133582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24159"/>
              <a:gd name="connsiteX1" fmla="*/ 200912 w 1391770"/>
              <a:gd name="connsiteY1" fmla="*/ 0 h 924159"/>
              <a:gd name="connsiteX2" fmla="*/ 1391770 w 1391770"/>
              <a:gd name="connsiteY2" fmla="*/ 924159 h 924159"/>
              <a:gd name="connsiteX3" fmla="*/ 181099 w 1391770"/>
              <a:gd name="connsiteY3" fmla="*/ 113110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251105 w 1251105"/>
              <a:gd name="connsiteY0" fmla="*/ 924159 h 924159"/>
              <a:gd name="connsiteX1" fmla="*/ 60247 w 1251105"/>
              <a:gd name="connsiteY1" fmla="*/ 0 h 924159"/>
              <a:gd name="connsiteX2" fmla="*/ 1251105 w 1251105"/>
              <a:gd name="connsiteY2" fmla="*/ 924159 h 924159"/>
              <a:gd name="connsiteX0" fmla="*/ 1251105 w 1251105"/>
              <a:gd name="connsiteY0" fmla="*/ 1001875 h 1001875"/>
              <a:gd name="connsiteX1" fmla="*/ 60247 w 1251105"/>
              <a:gd name="connsiteY1" fmla="*/ 77716 h 1001875"/>
              <a:gd name="connsiteX2" fmla="*/ 1251105 w 1251105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49643 h 1049643"/>
              <a:gd name="connsiteX1" fmla="*/ 0 w 1190858"/>
              <a:gd name="connsiteY1" fmla="*/ 125484 h 1049643"/>
              <a:gd name="connsiteX2" fmla="*/ 1190858 w 1190858"/>
              <a:gd name="connsiteY2" fmla="*/ 1049643 h 104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858" h="1049643">
                <a:moveTo>
                  <a:pt x="1190858" y="1049643"/>
                </a:moveTo>
                <a:cubicBezTo>
                  <a:pt x="889440" y="789357"/>
                  <a:pt x="519783" y="399417"/>
                  <a:pt x="0" y="125484"/>
                </a:cubicBezTo>
                <a:cubicBezTo>
                  <a:pt x="176852" y="0"/>
                  <a:pt x="915409" y="758294"/>
                  <a:pt x="1190858" y="10496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Полилиния 72"/>
          <p:cNvSpPr/>
          <p:nvPr/>
        </p:nvSpPr>
        <p:spPr>
          <a:xfrm rot="1028900">
            <a:off x="8293819" y="964325"/>
            <a:ext cx="1012825" cy="976312"/>
          </a:xfrm>
          <a:custGeom>
            <a:avLst/>
            <a:gdLst>
              <a:gd name="connsiteX0" fmla="*/ 0 w 1047750"/>
              <a:gd name="connsiteY0" fmla="*/ 204788 h 409575"/>
              <a:gd name="connsiteX1" fmla="*/ 333143 w 1047750"/>
              <a:gd name="connsiteY1" fmla="*/ 14056 h 409575"/>
              <a:gd name="connsiteX2" fmla="*/ 523876 w 1047750"/>
              <a:gd name="connsiteY2" fmla="*/ 1 h 409575"/>
              <a:gd name="connsiteX3" fmla="*/ 714609 w 1047750"/>
              <a:gd name="connsiteY3" fmla="*/ 14056 h 409575"/>
              <a:gd name="connsiteX4" fmla="*/ 1047751 w 1047750"/>
              <a:gd name="connsiteY4" fmla="*/ 204790 h 409575"/>
              <a:gd name="connsiteX5" fmla="*/ 714609 w 1047750"/>
              <a:gd name="connsiteY5" fmla="*/ 395523 h 409575"/>
              <a:gd name="connsiteX6" fmla="*/ 523876 w 1047750"/>
              <a:gd name="connsiteY6" fmla="*/ 409578 h 409575"/>
              <a:gd name="connsiteX7" fmla="*/ 333143 w 1047750"/>
              <a:gd name="connsiteY7" fmla="*/ 395523 h 409575"/>
              <a:gd name="connsiteX8" fmla="*/ 1 w 1047750"/>
              <a:gd name="connsiteY8" fmla="*/ 204790 h 409575"/>
              <a:gd name="connsiteX9" fmla="*/ 0 w 1047750"/>
              <a:gd name="connsiteY9" fmla="*/ 204788 h 409575"/>
              <a:gd name="connsiteX0" fmla="*/ 115419 w 1163171"/>
              <a:gd name="connsiteY0" fmla="*/ 952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115419 w 1163171"/>
              <a:gd name="connsiteY9" fmla="*/ 952495 h 1157285"/>
              <a:gd name="connsiteX0" fmla="*/ 20169 w 1163171"/>
              <a:gd name="connsiteY0" fmla="*/ 190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20169 w 1163171"/>
              <a:gd name="connsiteY9" fmla="*/ 190495 h 1157285"/>
              <a:gd name="connsiteX0" fmla="*/ 20169 w 1163170"/>
              <a:gd name="connsiteY0" fmla="*/ 190495 h 1157285"/>
              <a:gd name="connsiteX1" fmla="*/ 200912 w 1163170"/>
              <a:gd name="connsiteY1" fmla="*/ 9288 h 1157285"/>
              <a:gd name="connsiteX2" fmla="*/ 639295 w 1163170"/>
              <a:gd name="connsiteY2" fmla="*/ 747708 h 1157285"/>
              <a:gd name="connsiteX3" fmla="*/ 1163170 w 1163170"/>
              <a:gd name="connsiteY3" fmla="*/ 952497 h 1157285"/>
              <a:gd name="connsiteX4" fmla="*/ 830028 w 1163170"/>
              <a:gd name="connsiteY4" fmla="*/ 1143230 h 1157285"/>
              <a:gd name="connsiteX5" fmla="*/ 639295 w 1163170"/>
              <a:gd name="connsiteY5" fmla="*/ 1157285 h 1157285"/>
              <a:gd name="connsiteX6" fmla="*/ 448562 w 1163170"/>
              <a:gd name="connsiteY6" fmla="*/ 1143230 h 1157285"/>
              <a:gd name="connsiteX7" fmla="*/ 115420 w 1163170"/>
              <a:gd name="connsiteY7" fmla="*/ 952497 h 1157285"/>
              <a:gd name="connsiteX8" fmla="*/ 20169 w 1163170"/>
              <a:gd name="connsiteY8" fmla="*/ 190495 h 1157285"/>
              <a:gd name="connsiteX0" fmla="*/ 20169 w 1163170"/>
              <a:gd name="connsiteY0" fmla="*/ 181207 h 1147997"/>
              <a:gd name="connsiteX1" fmla="*/ 200912 w 1163170"/>
              <a:gd name="connsiteY1" fmla="*/ 0 h 1147997"/>
              <a:gd name="connsiteX2" fmla="*/ 1163170 w 1163170"/>
              <a:gd name="connsiteY2" fmla="*/ 943209 h 1147997"/>
              <a:gd name="connsiteX3" fmla="*/ 830028 w 1163170"/>
              <a:gd name="connsiteY3" fmla="*/ 1133942 h 1147997"/>
              <a:gd name="connsiteX4" fmla="*/ 639295 w 1163170"/>
              <a:gd name="connsiteY4" fmla="*/ 1147997 h 1147997"/>
              <a:gd name="connsiteX5" fmla="*/ 448562 w 1163170"/>
              <a:gd name="connsiteY5" fmla="*/ 1133942 h 1147997"/>
              <a:gd name="connsiteX6" fmla="*/ 115420 w 1163170"/>
              <a:gd name="connsiteY6" fmla="*/ 943209 h 1147997"/>
              <a:gd name="connsiteX7" fmla="*/ 20169 w 1163170"/>
              <a:gd name="connsiteY7" fmla="*/ 181207 h 1147997"/>
              <a:gd name="connsiteX0" fmla="*/ 20169 w 1236234"/>
              <a:gd name="connsiteY0" fmla="*/ 181207 h 1147997"/>
              <a:gd name="connsiteX1" fmla="*/ 200912 w 1236234"/>
              <a:gd name="connsiteY1" fmla="*/ 0 h 1147997"/>
              <a:gd name="connsiteX2" fmla="*/ 1163170 w 1236234"/>
              <a:gd name="connsiteY2" fmla="*/ 943209 h 1147997"/>
              <a:gd name="connsiteX3" fmla="*/ 639295 w 1236234"/>
              <a:gd name="connsiteY3" fmla="*/ 1147997 h 1147997"/>
              <a:gd name="connsiteX4" fmla="*/ 448562 w 1236234"/>
              <a:gd name="connsiteY4" fmla="*/ 1133942 h 1147997"/>
              <a:gd name="connsiteX5" fmla="*/ 115420 w 1236234"/>
              <a:gd name="connsiteY5" fmla="*/ 943209 h 1147997"/>
              <a:gd name="connsiteX6" fmla="*/ 20169 w 1236234"/>
              <a:gd name="connsiteY6" fmla="*/ 181207 h 1147997"/>
              <a:gd name="connsiteX0" fmla="*/ 20169 w 1204445"/>
              <a:gd name="connsiteY0" fmla="*/ 181207 h 1133942"/>
              <a:gd name="connsiteX1" fmla="*/ 200912 w 1204445"/>
              <a:gd name="connsiteY1" fmla="*/ 0 h 1133942"/>
              <a:gd name="connsiteX2" fmla="*/ 1163170 w 1204445"/>
              <a:gd name="connsiteY2" fmla="*/ 943209 h 1133942"/>
              <a:gd name="connsiteX3" fmla="*/ 448562 w 1204445"/>
              <a:gd name="connsiteY3" fmla="*/ 1133942 h 1133942"/>
              <a:gd name="connsiteX4" fmla="*/ 115420 w 1204445"/>
              <a:gd name="connsiteY4" fmla="*/ 943209 h 1133942"/>
              <a:gd name="connsiteX5" fmla="*/ 20169 w 1204445"/>
              <a:gd name="connsiteY5" fmla="*/ 181207 h 1133942"/>
              <a:gd name="connsiteX0" fmla="*/ 20169 w 1163170"/>
              <a:gd name="connsiteY0" fmla="*/ 181207 h 1100411"/>
              <a:gd name="connsiteX1" fmla="*/ 200912 w 1163170"/>
              <a:gd name="connsiteY1" fmla="*/ 0 h 1100411"/>
              <a:gd name="connsiteX2" fmla="*/ 1163170 w 1163170"/>
              <a:gd name="connsiteY2" fmla="*/ 943209 h 1100411"/>
              <a:gd name="connsiteX3" fmla="*/ 115420 w 1163170"/>
              <a:gd name="connsiteY3" fmla="*/ 943209 h 1100411"/>
              <a:gd name="connsiteX4" fmla="*/ 20169 w 1163170"/>
              <a:gd name="connsiteY4" fmla="*/ 181207 h 1100411"/>
              <a:gd name="connsiteX0" fmla="*/ 20169 w 1163170"/>
              <a:gd name="connsiteY0" fmla="*/ 181207 h 973410"/>
              <a:gd name="connsiteX1" fmla="*/ 200912 w 1163170"/>
              <a:gd name="connsiteY1" fmla="*/ 0 h 973410"/>
              <a:gd name="connsiteX2" fmla="*/ 1163170 w 1163170"/>
              <a:gd name="connsiteY2" fmla="*/ 943209 h 973410"/>
              <a:gd name="connsiteX3" fmla="*/ 20169 w 1163170"/>
              <a:gd name="connsiteY3" fmla="*/ 181207 h 973410"/>
              <a:gd name="connsiteX0" fmla="*/ 20169 w 1391770"/>
              <a:gd name="connsiteY0" fmla="*/ 181207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20169 w 1391770"/>
              <a:gd name="connsiteY3" fmla="*/ 181207 h 954360"/>
              <a:gd name="connsiteX0" fmla="*/ 58269 w 1391770"/>
              <a:gd name="connsiteY0" fmla="*/ 133582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58269 w 1391770"/>
              <a:gd name="connsiteY3" fmla="*/ 133582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24159"/>
              <a:gd name="connsiteX1" fmla="*/ 200912 w 1391770"/>
              <a:gd name="connsiteY1" fmla="*/ 0 h 924159"/>
              <a:gd name="connsiteX2" fmla="*/ 1391770 w 1391770"/>
              <a:gd name="connsiteY2" fmla="*/ 924159 h 924159"/>
              <a:gd name="connsiteX3" fmla="*/ 181099 w 1391770"/>
              <a:gd name="connsiteY3" fmla="*/ 113110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251105 w 1251105"/>
              <a:gd name="connsiteY0" fmla="*/ 924159 h 924159"/>
              <a:gd name="connsiteX1" fmla="*/ 60247 w 1251105"/>
              <a:gd name="connsiteY1" fmla="*/ 0 h 924159"/>
              <a:gd name="connsiteX2" fmla="*/ 1251105 w 1251105"/>
              <a:gd name="connsiteY2" fmla="*/ 924159 h 924159"/>
              <a:gd name="connsiteX0" fmla="*/ 1251105 w 1251105"/>
              <a:gd name="connsiteY0" fmla="*/ 1001875 h 1001875"/>
              <a:gd name="connsiteX1" fmla="*/ 60247 w 1251105"/>
              <a:gd name="connsiteY1" fmla="*/ 77716 h 1001875"/>
              <a:gd name="connsiteX2" fmla="*/ 1251105 w 1251105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49643 h 1049643"/>
              <a:gd name="connsiteX1" fmla="*/ 0 w 1190858"/>
              <a:gd name="connsiteY1" fmla="*/ 125484 h 1049643"/>
              <a:gd name="connsiteX2" fmla="*/ 1190858 w 1190858"/>
              <a:gd name="connsiteY2" fmla="*/ 1049643 h 104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858" h="1049643">
                <a:moveTo>
                  <a:pt x="1190858" y="1049643"/>
                </a:moveTo>
                <a:cubicBezTo>
                  <a:pt x="889440" y="789357"/>
                  <a:pt x="519783" y="399417"/>
                  <a:pt x="0" y="125484"/>
                </a:cubicBezTo>
                <a:cubicBezTo>
                  <a:pt x="176852" y="0"/>
                  <a:pt x="915409" y="758294"/>
                  <a:pt x="1190858" y="10496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179512" y="3717033"/>
            <a:ext cx="5328592" cy="3077766"/>
          </a:xfrm>
          <a:prstGeom prst="rect">
            <a:avLst/>
          </a:prstGeom>
          <a:solidFill>
            <a:srgbClr val="FFFF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Содержание игры: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Дети располагаются на стульчиках</a:t>
            </a:r>
            <a:r>
              <a:rPr lang="ru-RU" sz="16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Муз. руководитель предлагает рассмотреть страничку и рассказать что находится на ней 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 вариант игры: </a:t>
            </a:r>
            <a:r>
              <a:rPr lang="ru-RU" sz="16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Дети, рассматривая страницу, вспоминают </a:t>
            </a:r>
            <a:r>
              <a:rPr lang="ru-RU" sz="1600" b="1" i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потешки</a:t>
            </a:r>
            <a:r>
              <a:rPr lang="ru-RU" sz="16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о размещённых героях, и хором или индивидуально по желанию проговаривают их. Далее эти </a:t>
            </a:r>
            <a:r>
              <a:rPr lang="ru-RU" sz="1600" b="1" i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потешки</a:t>
            </a:r>
            <a:r>
              <a:rPr lang="ru-RU" sz="16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пропеваются</a:t>
            </a:r>
            <a:r>
              <a:rPr lang="ru-RU" sz="16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 вариант игры: 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Предполагает</a:t>
            </a:r>
            <a:r>
              <a:rPr lang="ru-RU" sz="16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знакомство с новой песенкой – </a:t>
            </a:r>
            <a:r>
              <a:rPr lang="ru-RU" sz="1600" b="1" i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потешкой</a:t>
            </a:r>
            <a:r>
              <a:rPr lang="ru-RU" sz="16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благодаря размещённому герою, или знакомству с </a:t>
            </a:r>
            <a:r>
              <a:rPr lang="ru-RU" sz="1600" b="1" i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потешкой</a:t>
            </a:r>
            <a:r>
              <a:rPr lang="ru-RU" sz="16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про этого героя.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i="1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3491880" y="260648"/>
            <a:ext cx="49685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</a:t>
            </a:r>
            <a:r>
              <a:rPr lang="ru-RU" sz="2800" b="1" i="1" dirty="0" smtClean="0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страница – Дидактическая игра  </a:t>
            </a:r>
            <a:r>
              <a:rPr lang="ru-RU" sz="2800" b="1" i="1" dirty="0" smtClean="0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«Песенки - </a:t>
            </a:r>
            <a:r>
              <a:rPr lang="ru-RU" sz="2800" b="1" i="1" dirty="0" err="1" smtClean="0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потешки</a:t>
            </a:r>
            <a:r>
              <a:rPr lang="ru-RU" sz="2800" b="1" i="1" dirty="0" smtClean="0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endParaRPr lang="ru-RU" sz="2800" b="1" i="1" dirty="0" smtClean="0">
              <a:ln w="1905"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2400" b="1" i="1" dirty="0" smtClean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</a:t>
            </a:r>
            <a:r>
              <a:rPr lang="ru-RU" sz="2400" b="1" i="1" dirty="0" smtClean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игры: </a:t>
            </a:r>
            <a:r>
              <a:rPr lang="ru-RU" sz="2400" b="1" i="1" dirty="0" smtClean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Побуждать детей  к активной песенной и речевой  деятельности. Закреплять знания народного  песенного фольклора.</a:t>
            </a:r>
            <a:endParaRPr lang="ru-RU" sz="2400" b="1" i="1" dirty="0" smtClean="0">
              <a:ln w="190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3" name="Picture 3" descr="D:\всё! и музыка, семейное и рабочее фото\моя работа\Мои дидактические пособия\книга из фетра\Фото3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2215" y="-7660232"/>
            <a:ext cx="3864429" cy="2016224"/>
          </a:xfrm>
          <a:prstGeom prst="rect">
            <a:avLst/>
          </a:prstGeom>
          <a:noFill/>
        </p:spPr>
      </p:pic>
      <p:pic>
        <p:nvPicPr>
          <p:cNvPr id="5124" name="Picture 4" descr="D:\всё! и музыка, семейное и рабочее фото\моя работа\Мои дидактические пособия\книга из фетра\Фото3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45638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D:\всё! и музыка, семейное и рабочее фото\моя работа\Мои дидактические пособия\книга из фетра\Фото30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140968"/>
            <a:ext cx="338437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1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9"/>
          <p:cNvGrpSpPr>
            <a:grpSpLocks/>
          </p:cNvGrpSpPr>
          <p:nvPr/>
        </p:nvGrpSpPr>
        <p:grpSpPr bwMode="auto">
          <a:xfrm rot="702034">
            <a:off x="88864" y="250738"/>
            <a:ext cx="673966" cy="600790"/>
            <a:chOff x="5918200" y="3924300"/>
            <a:chExt cx="2355850" cy="2393950"/>
          </a:xfrm>
        </p:grpSpPr>
        <p:sp>
          <p:nvSpPr>
            <p:cNvPr id="13" name="Овал 12"/>
            <p:cNvSpPr/>
            <p:nvPr/>
          </p:nvSpPr>
          <p:spPr>
            <a:xfrm>
              <a:off x="5916737" y="5236693"/>
              <a:ext cx="1226333" cy="5407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6344382" y="4714674"/>
              <a:ext cx="158285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Овал 15"/>
            <p:cNvSpPr/>
            <p:nvPr/>
          </p:nvSpPr>
          <p:spPr>
            <a:xfrm>
              <a:off x="7044192" y="5776297"/>
              <a:ext cx="1226333" cy="5407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rot="5400000" flipH="1" flipV="1">
              <a:off x="7473754" y="5251870"/>
              <a:ext cx="15779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олилиния 17"/>
            <p:cNvSpPr/>
            <p:nvPr/>
          </p:nvSpPr>
          <p:spPr>
            <a:xfrm>
              <a:off x="7141565" y="3938193"/>
              <a:ext cx="1118760" cy="771764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24"/>
          <p:cNvGrpSpPr>
            <a:grpSpLocks/>
          </p:cNvGrpSpPr>
          <p:nvPr/>
        </p:nvGrpSpPr>
        <p:grpSpPr bwMode="auto">
          <a:xfrm rot="1096009">
            <a:off x="8580668" y="1583939"/>
            <a:ext cx="228600" cy="344488"/>
            <a:chOff x="4717550" y="1984750"/>
            <a:chExt cx="1225550" cy="1854200"/>
          </a:xfrm>
        </p:grpSpPr>
        <p:sp>
          <p:nvSpPr>
            <p:cNvPr id="22" name="Овал 21"/>
            <p:cNvSpPr/>
            <p:nvPr/>
          </p:nvSpPr>
          <p:spPr>
            <a:xfrm>
              <a:off x="4710238" y="3301978"/>
              <a:ext cx="1225550" cy="5383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 rot="5400000" flipH="1" flipV="1">
              <a:off x="5140510" y="2775817"/>
              <a:ext cx="15807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Полилиния 72"/>
          <p:cNvSpPr/>
          <p:nvPr/>
        </p:nvSpPr>
        <p:spPr>
          <a:xfrm rot="1028900">
            <a:off x="8221811" y="127613"/>
            <a:ext cx="1012825" cy="976312"/>
          </a:xfrm>
          <a:custGeom>
            <a:avLst/>
            <a:gdLst>
              <a:gd name="connsiteX0" fmla="*/ 0 w 1047750"/>
              <a:gd name="connsiteY0" fmla="*/ 204788 h 409575"/>
              <a:gd name="connsiteX1" fmla="*/ 333143 w 1047750"/>
              <a:gd name="connsiteY1" fmla="*/ 14056 h 409575"/>
              <a:gd name="connsiteX2" fmla="*/ 523876 w 1047750"/>
              <a:gd name="connsiteY2" fmla="*/ 1 h 409575"/>
              <a:gd name="connsiteX3" fmla="*/ 714609 w 1047750"/>
              <a:gd name="connsiteY3" fmla="*/ 14056 h 409575"/>
              <a:gd name="connsiteX4" fmla="*/ 1047751 w 1047750"/>
              <a:gd name="connsiteY4" fmla="*/ 204790 h 409575"/>
              <a:gd name="connsiteX5" fmla="*/ 714609 w 1047750"/>
              <a:gd name="connsiteY5" fmla="*/ 395523 h 409575"/>
              <a:gd name="connsiteX6" fmla="*/ 523876 w 1047750"/>
              <a:gd name="connsiteY6" fmla="*/ 409578 h 409575"/>
              <a:gd name="connsiteX7" fmla="*/ 333143 w 1047750"/>
              <a:gd name="connsiteY7" fmla="*/ 395523 h 409575"/>
              <a:gd name="connsiteX8" fmla="*/ 1 w 1047750"/>
              <a:gd name="connsiteY8" fmla="*/ 204790 h 409575"/>
              <a:gd name="connsiteX9" fmla="*/ 0 w 1047750"/>
              <a:gd name="connsiteY9" fmla="*/ 204788 h 409575"/>
              <a:gd name="connsiteX0" fmla="*/ 115419 w 1163171"/>
              <a:gd name="connsiteY0" fmla="*/ 952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115419 w 1163171"/>
              <a:gd name="connsiteY9" fmla="*/ 952495 h 1157285"/>
              <a:gd name="connsiteX0" fmla="*/ 20169 w 1163171"/>
              <a:gd name="connsiteY0" fmla="*/ 190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20169 w 1163171"/>
              <a:gd name="connsiteY9" fmla="*/ 190495 h 1157285"/>
              <a:gd name="connsiteX0" fmla="*/ 20169 w 1163170"/>
              <a:gd name="connsiteY0" fmla="*/ 190495 h 1157285"/>
              <a:gd name="connsiteX1" fmla="*/ 200912 w 1163170"/>
              <a:gd name="connsiteY1" fmla="*/ 9288 h 1157285"/>
              <a:gd name="connsiteX2" fmla="*/ 639295 w 1163170"/>
              <a:gd name="connsiteY2" fmla="*/ 747708 h 1157285"/>
              <a:gd name="connsiteX3" fmla="*/ 1163170 w 1163170"/>
              <a:gd name="connsiteY3" fmla="*/ 952497 h 1157285"/>
              <a:gd name="connsiteX4" fmla="*/ 830028 w 1163170"/>
              <a:gd name="connsiteY4" fmla="*/ 1143230 h 1157285"/>
              <a:gd name="connsiteX5" fmla="*/ 639295 w 1163170"/>
              <a:gd name="connsiteY5" fmla="*/ 1157285 h 1157285"/>
              <a:gd name="connsiteX6" fmla="*/ 448562 w 1163170"/>
              <a:gd name="connsiteY6" fmla="*/ 1143230 h 1157285"/>
              <a:gd name="connsiteX7" fmla="*/ 115420 w 1163170"/>
              <a:gd name="connsiteY7" fmla="*/ 952497 h 1157285"/>
              <a:gd name="connsiteX8" fmla="*/ 20169 w 1163170"/>
              <a:gd name="connsiteY8" fmla="*/ 190495 h 1157285"/>
              <a:gd name="connsiteX0" fmla="*/ 20169 w 1163170"/>
              <a:gd name="connsiteY0" fmla="*/ 181207 h 1147997"/>
              <a:gd name="connsiteX1" fmla="*/ 200912 w 1163170"/>
              <a:gd name="connsiteY1" fmla="*/ 0 h 1147997"/>
              <a:gd name="connsiteX2" fmla="*/ 1163170 w 1163170"/>
              <a:gd name="connsiteY2" fmla="*/ 943209 h 1147997"/>
              <a:gd name="connsiteX3" fmla="*/ 830028 w 1163170"/>
              <a:gd name="connsiteY3" fmla="*/ 1133942 h 1147997"/>
              <a:gd name="connsiteX4" fmla="*/ 639295 w 1163170"/>
              <a:gd name="connsiteY4" fmla="*/ 1147997 h 1147997"/>
              <a:gd name="connsiteX5" fmla="*/ 448562 w 1163170"/>
              <a:gd name="connsiteY5" fmla="*/ 1133942 h 1147997"/>
              <a:gd name="connsiteX6" fmla="*/ 115420 w 1163170"/>
              <a:gd name="connsiteY6" fmla="*/ 943209 h 1147997"/>
              <a:gd name="connsiteX7" fmla="*/ 20169 w 1163170"/>
              <a:gd name="connsiteY7" fmla="*/ 181207 h 1147997"/>
              <a:gd name="connsiteX0" fmla="*/ 20169 w 1236234"/>
              <a:gd name="connsiteY0" fmla="*/ 181207 h 1147997"/>
              <a:gd name="connsiteX1" fmla="*/ 200912 w 1236234"/>
              <a:gd name="connsiteY1" fmla="*/ 0 h 1147997"/>
              <a:gd name="connsiteX2" fmla="*/ 1163170 w 1236234"/>
              <a:gd name="connsiteY2" fmla="*/ 943209 h 1147997"/>
              <a:gd name="connsiteX3" fmla="*/ 639295 w 1236234"/>
              <a:gd name="connsiteY3" fmla="*/ 1147997 h 1147997"/>
              <a:gd name="connsiteX4" fmla="*/ 448562 w 1236234"/>
              <a:gd name="connsiteY4" fmla="*/ 1133942 h 1147997"/>
              <a:gd name="connsiteX5" fmla="*/ 115420 w 1236234"/>
              <a:gd name="connsiteY5" fmla="*/ 943209 h 1147997"/>
              <a:gd name="connsiteX6" fmla="*/ 20169 w 1236234"/>
              <a:gd name="connsiteY6" fmla="*/ 181207 h 1147997"/>
              <a:gd name="connsiteX0" fmla="*/ 20169 w 1204445"/>
              <a:gd name="connsiteY0" fmla="*/ 181207 h 1133942"/>
              <a:gd name="connsiteX1" fmla="*/ 200912 w 1204445"/>
              <a:gd name="connsiteY1" fmla="*/ 0 h 1133942"/>
              <a:gd name="connsiteX2" fmla="*/ 1163170 w 1204445"/>
              <a:gd name="connsiteY2" fmla="*/ 943209 h 1133942"/>
              <a:gd name="connsiteX3" fmla="*/ 448562 w 1204445"/>
              <a:gd name="connsiteY3" fmla="*/ 1133942 h 1133942"/>
              <a:gd name="connsiteX4" fmla="*/ 115420 w 1204445"/>
              <a:gd name="connsiteY4" fmla="*/ 943209 h 1133942"/>
              <a:gd name="connsiteX5" fmla="*/ 20169 w 1204445"/>
              <a:gd name="connsiteY5" fmla="*/ 181207 h 1133942"/>
              <a:gd name="connsiteX0" fmla="*/ 20169 w 1163170"/>
              <a:gd name="connsiteY0" fmla="*/ 181207 h 1100411"/>
              <a:gd name="connsiteX1" fmla="*/ 200912 w 1163170"/>
              <a:gd name="connsiteY1" fmla="*/ 0 h 1100411"/>
              <a:gd name="connsiteX2" fmla="*/ 1163170 w 1163170"/>
              <a:gd name="connsiteY2" fmla="*/ 943209 h 1100411"/>
              <a:gd name="connsiteX3" fmla="*/ 115420 w 1163170"/>
              <a:gd name="connsiteY3" fmla="*/ 943209 h 1100411"/>
              <a:gd name="connsiteX4" fmla="*/ 20169 w 1163170"/>
              <a:gd name="connsiteY4" fmla="*/ 181207 h 1100411"/>
              <a:gd name="connsiteX0" fmla="*/ 20169 w 1163170"/>
              <a:gd name="connsiteY0" fmla="*/ 181207 h 973410"/>
              <a:gd name="connsiteX1" fmla="*/ 200912 w 1163170"/>
              <a:gd name="connsiteY1" fmla="*/ 0 h 973410"/>
              <a:gd name="connsiteX2" fmla="*/ 1163170 w 1163170"/>
              <a:gd name="connsiteY2" fmla="*/ 943209 h 973410"/>
              <a:gd name="connsiteX3" fmla="*/ 20169 w 1163170"/>
              <a:gd name="connsiteY3" fmla="*/ 181207 h 973410"/>
              <a:gd name="connsiteX0" fmla="*/ 20169 w 1391770"/>
              <a:gd name="connsiteY0" fmla="*/ 181207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20169 w 1391770"/>
              <a:gd name="connsiteY3" fmla="*/ 181207 h 954360"/>
              <a:gd name="connsiteX0" fmla="*/ 58269 w 1391770"/>
              <a:gd name="connsiteY0" fmla="*/ 133582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58269 w 1391770"/>
              <a:gd name="connsiteY3" fmla="*/ 133582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24159"/>
              <a:gd name="connsiteX1" fmla="*/ 200912 w 1391770"/>
              <a:gd name="connsiteY1" fmla="*/ 0 h 924159"/>
              <a:gd name="connsiteX2" fmla="*/ 1391770 w 1391770"/>
              <a:gd name="connsiteY2" fmla="*/ 924159 h 924159"/>
              <a:gd name="connsiteX3" fmla="*/ 181099 w 1391770"/>
              <a:gd name="connsiteY3" fmla="*/ 113110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251105 w 1251105"/>
              <a:gd name="connsiteY0" fmla="*/ 924159 h 924159"/>
              <a:gd name="connsiteX1" fmla="*/ 60247 w 1251105"/>
              <a:gd name="connsiteY1" fmla="*/ 0 h 924159"/>
              <a:gd name="connsiteX2" fmla="*/ 1251105 w 1251105"/>
              <a:gd name="connsiteY2" fmla="*/ 924159 h 924159"/>
              <a:gd name="connsiteX0" fmla="*/ 1251105 w 1251105"/>
              <a:gd name="connsiteY0" fmla="*/ 1001875 h 1001875"/>
              <a:gd name="connsiteX1" fmla="*/ 60247 w 1251105"/>
              <a:gd name="connsiteY1" fmla="*/ 77716 h 1001875"/>
              <a:gd name="connsiteX2" fmla="*/ 1251105 w 1251105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49643 h 1049643"/>
              <a:gd name="connsiteX1" fmla="*/ 0 w 1190858"/>
              <a:gd name="connsiteY1" fmla="*/ 125484 h 1049643"/>
              <a:gd name="connsiteX2" fmla="*/ 1190858 w 1190858"/>
              <a:gd name="connsiteY2" fmla="*/ 1049643 h 104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858" h="1049643">
                <a:moveTo>
                  <a:pt x="1190858" y="1049643"/>
                </a:moveTo>
                <a:cubicBezTo>
                  <a:pt x="889440" y="789357"/>
                  <a:pt x="519783" y="399417"/>
                  <a:pt x="0" y="125484"/>
                </a:cubicBezTo>
                <a:cubicBezTo>
                  <a:pt x="176852" y="0"/>
                  <a:pt x="915409" y="758294"/>
                  <a:pt x="1190858" y="10496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179512" y="2348880"/>
            <a:ext cx="5472608" cy="4370427"/>
          </a:xfrm>
          <a:prstGeom prst="rect">
            <a:avLst/>
          </a:prstGeom>
          <a:solidFill>
            <a:srgbClr val="FFFF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Содержание игры: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Дети располагаются на стульчиках</a:t>
            </a:r>
            <a:r>
              <a:rPr lang="ru-RU" sz="16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При первом знакомстве со страницей книги Муз. рук. предлагает рассмотреть её, и обратить внимание на время года, и на то, что листья можно передвигать. Далее дети разучивают четверостишие «Листопад, Листопад, Листья кружат и летят.». Затем детям предлагается поочерёдно стать композиторами и придумать мелодию к этим словам, определив порядок листьев по собственному желанию, передвинуть их, и исполнить свою песню. (предварительно муз. рук.  представляет свою версию).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P/S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Эта игра также может стать первым звеном при знакомстве с 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темой «Кто такой композитор?» Придумывая свой вариант музыки к четверостишию, дети быстро запоминают значение слова «Композитор».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755576" y="188641"/>
            <a:ext cx="7704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 </a:t>
            </a:r>
            <a:r>
              <a:rPr lang="ru-RU" sz="2800" b="1" i="1" dirty="0" smtClean="0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страница – Дидактическая игра  </a:t>
            </a:r>
            <a:endParaRPr lang="ru-RU" sz="2800" b="1" i="1" dirty="0" smtClean="0">
              <a:ln w="1905"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2800" b="1" i="1" dirty="0" smtClean="0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«Песня листопада» </a:t>
            </a:r>
            <a:endParaRPr lang="ru-RU" sz="2800" b="1" i="1" dirty="0" smtClean="0">
              <a:ln w="1905"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2400" b="1" i="1" dirty="0" smtClean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</a:t>
            </a:r>
            <a:r>
              <a:rPr lang="ru-RU" sz="2400" b="1" i="1" dirty="0" smtClean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игры: </a:t>
            </a:r>
            <a:r>
              <a:rPr lang="ru-RU" sz="2400" b="1" i="1" dirty="0" smtClean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Побуждать детей  к активной песенной  деятельности. Совершенствовать навыки </a:t>
            </a:r>
            <a:r>
              <a:rPr lang="ru-RU" sz="2400" b="1" i="1" dirty="0" err="1" smtClean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звуковысотности</a:t>
            </a:r>
            <a:r>
              <a:rPr lang="ru-RU" sz="2400" b="1" i="1" dirty="0" smtClean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400" b="1" i="1" dirty="0" smtClean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Развивать навыки  общения.</a:t>
            </a:r>
            <a:endParaRPr lang="ru-RU" sz="2400" b="1" i="1" dirty="0" smtClean="0">
              <a:ln w="190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D:\всё! и музыка, семейное и рабочее фото\моя работа\Мои дидактические пособия\книга из фетра\Фото3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420888"/>
            <a:ext cx="3384376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10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916</Words>
  <Application>Microsoft Office PowerPoint</Application>
  <PresentationFormat>Экран (4:3)</PresentationFormat>
  <Paragraphs>72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37</cp:revision>
  <dcterms:modified xsi:type="dcterms:W3CDTF">2016-05-14T14:40:56Z</dcterms:modified>
</cp:coreProperties>
</file>