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ru/%D0%B3%D0%B5%D0%BF%D0%B0%D1%80%D0%B4-%D1%85%D0%B8%D1%89%D0%BD%D0%B8%D0%BA-%D0%B4%D0%B8%D0%BA%D0%B8%D1%85-%D0%B6%D0%B8%D0%B2%D0%BE%D1%82%D0%BD%D1%8B%D1%85-223734/" TargetMode="External"/><Relationship Id="rId2" Type="http://schemas.openxmlformats.org/officeDocument/2006/relationships/hyperlink" Target="https://pixabay.com/ru/%D0%B4%D1%83-%D0%B6%D0%B8%D0%B2%D0%BE%D1%82%D0%BD%D1%8B%D1%85-%D0%B6%D0%B8%D0%B2%D0%B0%D1%8F-%D0%BF%D1%80%D0%B8%D1%80%D0%BE%D0%B4%D0%B0-%D0%BA%D1%80%D0%B0%D1%81%D0%BD%D1%8B%D0%B9-188365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Downloads\fox-1883658_960_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15" y="0"/>
            <a:ext cx="912568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476672"/>
            <a:ext cx="4172000" cy="230425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Тема презентации</a:t>
            </a:r>
            <a:endParaRPr lang="ru-RU" sz="5400" dirty="0">
              <a:solidFill>
                <a:srgbClr val="FFFF0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C:\Documents and Settings\Admin\Мои документы\Downloads\cheetah-223734_960_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88640"/>
            <a:ext cx="4608512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https://pixabay.com/ru/%D0%B4%D1%83-%D0%B6%D0%B8%D0%B2%D0%BE%D1%82%D0%BD%D1%8B%D1%85-%D0%B6%D0%B8%D0%B2%D0%B0%D1%8F-%D0%BF%D1%80%D0%B8%D1%80%D0%BE%D0%B4%D0%B0-%D0%BA%D1%80%D0%B0%D1%81%D0%BD%D1%8B%D0%B9-1883658/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https://pixabay.com/ru/%D0%B3%D0%B5%D0%BF%D0%B0%D1%80%D0%B4-%D1%85%D0%B8%D1%89%D0%BD%D0%B8%D0%BA-%D0%B4%D0%B8%D0%BA%D0%B8%D1%85-%D0%B6%D0%B8%D0%B2%D0%BE%D1%82%D0%BD%D1%8B%D1%85-223734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презентации Они нуждаются в защит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Они нуждаются в защите</Template>
  <TotalTime>1</TotalTime>
  <Words>32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Шаблон презентации Они нуждаются в защите</vt:lpstr>
      <vt:lpstr>Тема презентации</vt:lpstr>
      <vt:lpstr>Слайд 2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Admin</dc:creator>
  <cp:lastModifiedBy>Admin</cp:lastModifiedBy>
  <cp:revision>1</cp:revision>
  <dcterms:created xsi:type="dcterms:W3CDTF">2017-03-07T18:27:34Z</dcterms:created>
  <dcterms:modified xsi:type="dcterms:W3CDTF">2017-03-07T18:29:28Z</dcterms:modified>
</cp:coreProperties>
</file>