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601A43-86CB-479E-B3BB-4C5C4EE0AFD8}" type="datetimeFigureOut">
              <a:rPr lang="ru-RU" smtClean="0"/>
              <a:pPr/>
              <a:t>12.03.2017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3A6155-495E-4A63-B0C7-12E0977376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к\Desktop\hamster-1772742_960_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18" y="0"/>
            <a:ext cx="9134129" cy="687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43926" y="4978006"/>
            <a:ext cx="5189985" cy="1874241"/>
          </a:xfrm>
        </p:spPr>
        <p:txBody>
          <a:bodyPr/>
          <a:lstStyle/>
          <a:p>
            <a:r>
              <a:rPr lang="ru-RU" dirty="0" smtClean="0"/>
              <a:t>Тема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63110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7091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к\Desktop\animal-1239394_960_7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0"/>
            <a:ext cx="47160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982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</a:t>
            </a:r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https://pixabay.com/ru/%D1%85%D0%BE%D0%BC%D1%8F%D0%BA-%D1%81%D0%B5%D1%80%D1%8B%D0%B9-%D1%85%D0%BE%D0%BC%D1%8F%D1%87%D0%BE%D0%BA-dschungare-1772742</a:t>
            </a:r>
            <a:r>
              <a:rPr lang="en-US" dirty="0" smtClean="0"/>
              <a:t>/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/>
              <a:t>https://pixabay.com/ru/%D0%B6%D0%B8%D0%B2%D0%BE%D1%82%D0%BD%D1%8B%D1%85-%D1%8F%D0%B1%D0%BB%D0%BE%D0%BA%D0%BE-%D0%BF%D1%80%D0%B8%D0%B2%D0%BB%D0%B5%D0%BA%D0%B0%D1%82%D0%B5%D0%BB%D1%8C%D0%BD%D1%8B%D0%B9-1239394/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126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</TotalTime>
  <Words>16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Апекс</vt:lpstr>
      <vt:lpstr>Тема презентации</vt:lpstr>
      <vt:lpstr>Слайд 2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cp:lastModifiedBy>Admin</cp:lastModifiedBy>
  <cp:revision>4</cp:revision>
  <dcterms:created xsi:type="dcterms:W3CDTF">2017-03-12T14:47:53Z</dcterms:created>
  <dcterms:modified xsi:type="dcterms:W3CDTF">2017-03-12T18:45:32Z</dcterms:modified>
</cp:coreProperties>
</file>