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7" r:id="rId5"/>
    <p:sldId id="266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nd-2005066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4826514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Шаблон презентации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«Кегли – наши друзья»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bowling-15594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44824"/>
            <a:ext cx="4104456" cy="4752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d-2005066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Рисунок 3" descr="bowling-158421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368152" cy="2304256"/>
          </a:xfrm>
          <a:prstGeom prst="rect">
            <a:avLst/>
          </a:prstGeom>
        </p:spPr>
      </p:pic>
      <p:pic>
        <p:nvPicPr>
          <p:cNvPr id="5" name="Рисунок 4" descr="bowling-158421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6632"/>
            <a:ext cx="1476164" cy="2376264"/>
          </a:xfrm>
          <a:prstGeom prst="rect">
            <a:avLst/>
          </a:prstGeom>
        </p:spPr>
      </p:pic>
      <p:pic>
        <p:nvPicPr>
          <p:cNvPr id="6" name="Рисунок 5" descr="bowling-158421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16632"/>
            <a:ext cx="1440160" cy="2304256"/>
          </a:xfrm>
          <a:prstGeom prst="rect">
            <a:avLst/>
          </a:prstGeom>
        </p:spPr>
      </p:pic>
      <p:pic>
        <p:nvPicPr>
          <p:cNvPr id="7" name="Рисунок 6" descr="bowling-158421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88640"/>
            <a:ext cx="1440160" cy="2304256"/>
          </a:xfrm>
          <a:prstGeom prst="rect">
            <a:avLst/>
          </a:prstGeom>
        </p:spPr>
      </p:pic>
      <p:pic>
        <p:nvPicPr>
          <p:cNvPr id="8" name="Рисунок 7" descr="baseball-157928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517232"/>
            <a:ext cx="1224136" cy="122413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4365104"/>
            <a:ext cx="914400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57192"/>
            <a:ext cx="9144000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1520" y="443711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73016"/>
            <a:ext cx="899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1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d-2005066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907704" y="836712"/>
            <a:ext cx="5616624" cy="4968552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bowling-159153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908720"/>
            <a:ext cx="1152128" cy="1683568"/>
          </a:xfrm>
          <a:prstGeom prst="rect">
            <a:avLst/>
          </a:prstGeom>
        </p:spPr>
      </p:pic>
      <p:pic>
        <p:nvPicPr>
          <p:cNvPr id="5" name="Рисунок 4" descr="bowling-15915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564904"/>
            <a:ext cx="994420" cy="1512168"/>
          </a:xfrm>
          <a:prstGeom prst="rect">
            <a:avLst/>
          </a:prstGeom>
        </p:spPr>
      </p:pic>
      <p:pic>
        <p:nvPicPr>
          <p:cNvPr id="6" name="Рисунок 5" descr="bowling-15915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204864"/>
            <a:ext cx="1246448" cy="1944216"/>
          </a:xfrm>
          <a:prstGeom prst="rect">
            <a:avLst/>
          </a:prstGeom>
        </p:spPr>
      </p:pic>
      <p:pic>
        <p:nvPicPr>
          <p:cNvPr id="7" name="Рисунок 6" descr="bowling-159153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4005064"/>
            <a:ext cx="1066428" cy="1584176"/>
          </a:xfrm>
          <a:prstGeom prst="rect">
            <a:avLst/>
          </a:prstGeom>
        </p:spPr>
      </p:pic>
      <p:pic>
        <p:nvPicPr>
          <p:cNvPr id="8" name="Рисунок 7" descr="dice-152179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416571">
            <a:off x="208833" y="4567058"/>
            <a:ext cx="2458046" cy="201341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23528" y="476672"/>
            <a:ext cx="1296144" cy="105841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92280" y="332656"/>
            <a:ext cx="1296144" cy="105841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80312" y="5157192"/>
            <a:ext cx="1296144" cy="105841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d-2005066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Рисунок 3" descr="bowling-158421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20688"/>
            <a:ext cx="1440160" cy="2232248"/>
          </a:xfrm>
          <a:prstGeom prst="rect">
            <a:avLst/>
          </a:prstGeom>
        </p:spPr>
      </p:pic>
      <p:pic>
        <p:nvPicPr>
          <p:cNvPr id="5" name="Рисунок 4" descr="bowling-158421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124744"/>
            <a:ext cx="1390464" cy="2376264"/>
          </a:xfrm>
          <a:prstGeom prst="rect">
            <a:avLst/>
          </a:prstGeom>
        </p:spPr>
      </p:pic>
      <p:pic>
        <p:nvPicPr>
          <p:cNvPr id="6" name="Рисунок 5" descr="bowling-158421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92696"/>
            <a:ext cx="1440160" cy="2376264"/>
          </a:xfrm>
          <a:prstGeom prst="rect">
            <a:avLst/>
          </a:prstGeom>
        </p:spPr>
      </p:pic>
      <p:pic>
        <p:nvPicPr>
          <p:cNvPr id="7" name="Рисунок 6" descr="bowling-158421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293096"/>
            <a:ext cx="1080120" cy="1800200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H="1" flipV="1">
            <a:off x="1475656" y="1628800"/>
            <a:ext cx="1008112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652120" y="2852936"/>
            <a:ext cx="1008112" cy="10801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707904" y="1772816"/>
            <a:ext cx="936104" cy="11521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Рисунок 33" descr="bowling-310300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429000"/>
            <a:ext cx="1880524" cy="2996952"/>
          </a:xfrm>
          <a:prstGeom prst="rect">
            <a:avLst/>
          </a:prstGeom>
        </p:spPr>
      </p:pic>
      <p:cxnSp>
        <p:nvCxnSpPr>
          <p:cNvPr id="73" name="Прямая со стрелкой 72"/>
          <p:cNvCxnSpPr/>
          <p:nvPr/>
        </p:nvCxnSpPr>
        <p:spPr>
          <a:xfrm flipH="1" flipV="1">
            <a:off x="5652120" y="6093296"/>
            <a:ext cx="1224136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" name="Рисунок 80" descr="ball-430974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733256"/>
            <a:ext cx="799546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d-2005066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Рисунок 2" descr="bowling-159153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509120"/>
            <a:ext cx="1008112" cy="1512168"/>
          </a:xfrm>
          <a:prstGeom prst="rect">
            <a:avLst/>
          </a:prstGeom>
        </p:spPr>
      </p:pic>
      <p:pic>
        <p:nvPicPr>
          <p:cNvPr id="4" name="Рисунок 3" descr="bowling-159153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772816"/>
            <a:ext cx="1080120" cy="1656184"/>
          </a:xfrm>
          <a:prstGeom prst="rect">
            <a:avLst/>
          </a:prstGeom>
        </p:spPr>
      </p:pic>
      <p:pic>
        <p:nvPicPr>
          <p:cNvPr id="5" name="Рисунок 4" descr="bowling-159153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340768"/>
            <a:ext cx="1080120" cy="1800200"/>
          </a:xfrm>
          <a:prstGeom prst="rect">
            <a:avLst/>
          </a:prstGeom>
        </p:spPr>
      </p:pic>
      <p:pic>
        <p:nvPicPr>
          <p:cNvPr id="6" name="Рисунок 5" descr="bowling-159153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365104"/>
            <a:ext cx="1008112" cy="1584176"/>
          </a:xfrm>
          <a:prstGeom prst="rect">
            <a:avLst/>
          </a:prstGeom>
        </p:spPr>
      </p:pic>
      <p:pic>
        <p:nvPicPr>
          <p:cNvPr id="7" name="Рисунок 6" descr="bowling-159153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1152128" cy="1584176"/>
          </a:xfrm>
          <a:prstGeom prst="rect">
            <a:avLst/>
          </a:prstGeom>
        </p:spPr>
      </p:pic>
      <p:pic>
        <p:nvPicPr>
          <p:cNvPr id="8" name="Рисунок 7" descr="girl-23818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1836694" cy="2780928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3419872" y="5517232"/>
            <a:ext cx="720080" cy="9361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1835696" y="3212976"/>
            <a:ext cx="1080120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123728" y="1556792"/>
            <a:ext cx="936104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563888" y="1196752"/>
            <a:ext cx="1080120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796136" y="1628800"/>
            <a:ext cx="936104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452320" y="692696"/>
            <a:ext cx="936104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7452320" y="3140968"/>
            <a:ext cx="936104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d-2005066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2687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hlinkClick r:id="rId3"/>
              </a:rPr>
              <a:t>http://pixabay.com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Sport-1020027 960 720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Sport-101-3904-960-720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Sport-1013934-960 720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Sport-1014000-960-720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Sport-1020027-960-720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Sport-1019890-960-720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Sport-1027249-960-720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Ссылки на используемые изображения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16</cp:revision>
  <dcterms:created xsi:type="dcterms:W3CDTF">2017-03-04T10:02:30Z</dcterms:created>
  <dcterms:modified xsi:type="dcterms:W3CDTF">2017-03-04T12:40:03Z</dcterms:modified>
</cp:coreProperties>
</file>