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4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5" name="Группа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3" name="Группа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па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605671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Жаворонков зазываем, </a:t>
            </a:r>
            <a:br>
              <a:rPr lang="ru-RU" b="1" dirty="0" smtClean="0"/>
            </a:br>
            <a:r>
              <a:rPr lang="ru-RU" b="1" dirty="0" err="1" smtClean="0"/>
              <a:t>весну-красну</a:t>
            </a:r>
            <a:r>
              <a:rPr lang="ru-RU" b="1" dirty="0" smtClean="0"/>
              <a:t> встречаем!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733800"/>
            <a:ext cx="6324600" cy="1828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Познавательное занятие </a:t>
            </a:r>
          </a:p>
          <a:p>
            <a:pPr algn="ctr"/>
            <a:r>
              <a:rPr lang="ru-RU" sz="2000" b="1" dirty="0" smtClean="0"/>
              <a:t>для детей второй младшей группы </a:t>
            </a:r>
          </a:p>
          <a:p>
            <a:pPr algn="ctr"/>
            <a:r>
              <a:rPr lang="ru-RU" sz="2000" b="1" dirty="0" smtClean="0"/>
              <a:t>с элементами русского народного фольклора.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Подготовила и провела: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Воспитатель 1 категории</a:t>
            </a:r>
          </a:p>
          <a:p>
            <a:pPr algn="r"/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</a:rPr>
              <a:t>Костюкова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Неля Николаевна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№6  Муниципального образования «Город Донецк» Ростовской области.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еля\Desktop\ж\гнездо-степного-жаворо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19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енец.jpg"/>
          <p:cNvPicPr>
            <a:picLocks noChangeAspect="1"/>
          </p:cNvPicPr>
          <p:nvPr/>
        </p:nvPicPr>
        <p:blipFill>
          <a:blip r:embed="rId2"/>
          <a:srcRect l="7216" r="14642" b="14019"/>
          <a:stretch>
            <a:fillRect/>
          </a:stretch>
        </p:blipFill>
        <p:spPr>
          <a:xfrm rot="10800000" flipH="1" flipV="1">
            <a:off x="-46145" y="0"/>
            <a:ext cx="927056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еля\Desktop\ж\пт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28"/>
            <a:ext cx="9160876" cy="6869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.jpg"/>
          <p:cNvPicPr>
            <a:picLocks noChangeAspect="1"/>
          </p:cNvPicPr>
          <p:nvPr/>
        </p:nvPicPr>
        <p:blipFill>
          <a:blip r:embed="rId2"/>
          <a:srcRect l="4167" t="20000" r="23333" b="35556"/>
          <a:stretch>
            <a:fillRect/>
          </a:stretch>
        </p:blipFill>
        <p:spPr>
          <a:xfrm>
            <a:off x="0" y="2667000"/>
            <a:ext cx="9144000" cy="420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76800" y="914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БЕРЕГИТЕ  ПТИЦ!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27529001.jpg"/>
          <p:cNvPicPr>
            <a:picLocks noChangeAspect="1"/>
          </p:cNvPicPr>
          <p:nvPr/>
        </p:nvPicPr>
        <p:blipFill>
          <a:blip r:embed="rId3"/>
          <a:srcRect b="31271"/>
          <a:stretch>
            <a:fillRect/>
          </a:stretch>
        </p:blipFill>
        <p:spPr>
          <a:xfrm>
            <a:off x="0" y="-1"/>
            <a:ext cx="45720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22 марта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911" y="1295400"/>
            <a:ext cx="7543800" cy="50292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День весеннего равноденствия.</a:t>
            </a:r>
          </a:p>
          <a:p>
            <a:r>
              <a:rPr lang="ru-RU" b="1" dirty="0" smtClean="0"/>
              <a:t>Считалось, что в этот день возвращаются на родину жаворонки, а за ними летят и другие перелётные птицы.</a:t>
            </a:r>
          </a:p>
          <a:p>
            <a:r>
              <a:rPr lang="ru-RU" b="1" dirty="0" smtClean="0"/>
              <a:t>Хозяюшки пекли из теста птичек, дети насаживали их на длинные шесты и бежали в поле, зачитывая </a:t>
            </a:r>
            <a:r>
              <a:rPr lang="ru-RU" b="1" dirty="0" err="1" smtClean="0"/>
              <a:t>заклички</a:t>
            </a:r>
            <a:r>
              <a:rPr lang="ru-RU" b="1" dirty="0" smtClean="0"/>
              <a:t>, привлекая жаворонков, а с ними и весну.</a:t>
            </a:r>
          </a:p>
          <a:p>
            <a:r>
              <a:rPr lang="ru-RU" b="1" dirty="0" smtClean="0"/>
              <a:t>По прилёту жаворонков определяли, когда можно пахать и начинать прочие весенние работы в поле и огороде.</a:t>
            </a:r>
          </a:p>
        </p:txBody>
      </p:sp>
      <p:pic>
        <p:nvPicPr>
          <p:cNvPr id="4" name="Рисунок 3" descr="день-ночь.jp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voronki.jpg"/>
          <p:cNvPicPr>
            <a:picLocks noChangeAspect="1"/>
          </p:cNvPicPr>
          <p:nvPr/>
        </p:nvPicPr>
        <p:blipFill>
          <a:blip r:embed="rId2"/>
          <a:srcRect l="12500" t="2222" r="10000" b="3333"/>
          <a:stretch>
            <a:fillRect/>
          </a:stretch>
        </p:blipFill>
        <p:spPr>
          <a:xfrm>
            <a:off x="1143000" y="152400"/>
            <a:ext cx="7086600" cy="6477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еля\Desktop\ж\b34730e455661ba338591131170338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88979" cy="617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еля\Desktop\ж\jav.jpg"/>
          <p:cNvPicPr>
            <a:picLocks noChangeAspect="1" noChangeArrowheads="1"/>
          </p:cNvPicPr>
          <p:nvPr/>
        </p:nvPicPr>
        <p:blipFill>
          <a:blip r:embed="rId2"/>
          <a:srcRect r="4262" b="9819"/>
          <a:stretch>
            <a:fillRect/>
          </a:stretch>
        </p:blipFill>
        <p:spPr bwMode="auto">
          <a:xfrm>
            <a:off x="-1" y="0"/>
            <a:ext cx="9144001" cy="6961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вка.jpg"/>
          <p:cNvPicPr>
            <a:picLocks noChangeAspect="1"/>
          </p:cNvPicPr>
          <p:nvPr/>
        </p:nvPicPr>
        <p:blipFill>
          <a:blip r:embed="rId2"/>
          <a:srcRect t="6382"/>
          <a:stretch>
            <a:fillRect/>
          </a:stretch>
        </p:blipFill>
        <p:spPr>
          <a:xfrm>
            <a:off x="0" y="6019800"/>
            <a:ext cx="91440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птицы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6321">
            <a:off x="213262" y="172365"/>
            <a:ext cx="4505325" cy="3003550"/>
          </a:xfrm>
          <a:prstGeom prst="rect">
            <a:avLst/>
          </a:prstGeom>
        </p:spPr>
      </p:pic>
      <p:pic>
        <p:nvPicPr>
          <p:cNvPr id="5" name="Рисунок 4" descr="627068635.thumb.gif.d83e7cee38bae309cfb714feca5612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ти.jpg"/>
          <p:cNvPicPr>
            <a:picLocks noChangeAspect="1"/>
          </p:cNvPicPr>
          <p:nvPr/>
        </p:nvPicPr>
        <p:blipFill>
          <a:blip r:embed="rId5"/>
          <a:srcRect l="8710" t="26755" r="10000" b="20944"/>
          <a:stretch>
            <a:fillRect/>
          </a:stretch>
        </p:blipFill>
        <p:spPr>
          <a:xfrm>
            <a:off x="-1" y="3200399"/>
            <a:ext cx="62484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есна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450" y="1732220"/>
            <a:ext cx="3333550" cy="51257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еля\Desktop\ж\javoronok polevoj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еля\Desktop\ж\жаворонок.png"/>
          <p:cNvPicPr>
            <a:picLocks noChangeAspect="1" noChangeArrowheads="1"/>
          </p:cNvPicPr>
          <p:nvPr/>
        </p:nvPicPr>
        <p:blipFill>
          <a:blip r:embed="rId2"/>
          <a:srcRect b="3552"/>
          <a:stretch>
            <a:fillRect/>
          </a:stretch>
        </p:blipFill>
        <p:spPr bwMode="auto">
          <a:xfrm>
            <a:off x="0" y="-6445"/>
            <a:ext cx="9144000" cy="6864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еля\Desktop\ж\гнез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поле</Template>
  <TotalTime>302</TotalTime>
  <Words>120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Природа 16 х 9</vt:lpstr>
      <vt:lpstr>Жаворонков зазываем,  весну-красну встречаем!</vt:lpstr>
      <vt:lpstr>22 марта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марта встречаем весну</dc:title>
  <dc:creator>Неля</dc:creator>
  <cp:lastModifiedBy>Неля</cp:lastModifiedBy>
  <cp:revision>33</cp:revision>
  <dcterms:created xsi:type="dcterms:W3CDTF">2017-02-28T04:34:36Z</dcterms:created>
  <dcterms:modified xsi:type="dcterms:W3CDTF">2017-03-22T10:53:08Z</dcterms:modified>
</cp:coreProperties>
</file>