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2" r:id="rId2"/>
  </p:sldMasterIdLst>
  <p:notesMasterIdLst>
    <p:notesMasterId r:id="rId17"/>
  </p:notesMasterIdLst>
  <p:sldIdLst>
    <p:sldId id="274" r:id="rId3"/>
    <p:sldId id="296" r:id="rId4"/>
    <p:sldId id="293" r:id="rId5"/>
    <p:sldId id="295" r:id="rId6"/>
    <p:sldId id="294" r:id="rId7"/>
    <p:sldId id="284" r:id="rId8"/>
    <p:sldId id="304" r:id="rId9"/>
    <p:sldId id="289" r:id="rId10"/>
    <p:sldId id="290" r:id="rId11"/>
    <p:sldId id="298" r:id="rId12"/>
    <p:sldId id="299" r:id="rId13"/>
    <p:sldId id="300" r:id="rId14"/>
    <p:sldId id="301" r:id="rId15"/>
    <p:sldId id="302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5CC96-2B8C-492C-95D7-9ABBAE1CA2F1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D086E-4B23-4222-BB1C-54734E739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D086E-4B23-4222-BB1C-54734E7398A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B78EB-0E64-4462-829D-2E5AB4348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041B9-D782-46F5-87C6-870420889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F25F0-C57B-455F-ABC6-9770FDB1E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335E9-9455-4A52-B022-E4599284F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9CFE3-9CBE-4D5A-A7A3-3010ACA16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6DD05-8ED3-47A5-B3E4-158B38B45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8A325-5F20-4610-8FE9-5D8202314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74653-4563-4797-A0C3-7954ED27C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00CC8-02E4-45F5-A2DC-6AE6698B8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E8AE6-A47E-4D17-A638-5BB2EEBFB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D45C1-4CF8-4350-BF66-E0959A208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4226A-495A-4D23-9C91-DB9A1CD23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AB1E0BC-7A94-402D-B12E-CB8972AD7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200" y="2209800"/>
            <a:ext cx="76740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Сезонные изменения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природе родного края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2200" y="4800600"/>
            <a:ext cx="3705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Автор: Борисов Б.В., учитель ИКН</a:t>
            </a:r>
          </a:p>
          <a:p>
            <a:r>
              <a:rPr lang="ru-RU" b="1" i="1" dirty="0" err="1" smtClean="0"/>
              <a:t>Моркинского</a:t>
            </a:r>
            <a:r>
              <a:rPr lang="ru-RU" b="1" i="1" dirty="0" smtClean="0"/>
              <a:t> района РМЭ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7172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8013" cy="133350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Arial"/>
              </a:rPr>
              <a:t>Лето</a:t>
            </a:r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Arial"/>
              </a:rPr>
              <a:t/>
            </a:r>
            <a:b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Arial"/>
              </a:rPr>
            </a:br>
            <a:endParaRPr lang="ru-RU" dirty="0"/>
          </a:p>
        </p:txBody>
      </p:sp>
      <p:pic>
        <p:nvPicPr>
          <p:cNvPr id="5122" name="Picture 2" descr="D:\фото фильмы школа семья\2013-2014\экскурсия\DSCN4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0"/>
            <a:ext cx="3657600" cy="2743200"/>
          </a:xfrm>
          <a:prstGeom prst="rect">
            <a:avLst/>
          </a:prstGeom>
          <a:noFill/>
        </p:spPr>
      </p:pic>
      <p:pic>
        <p:nvPicPr>
          <p:cNvPr id="5124" name="Picture 4" descr="D:\фото фильмы школа семья\2013-2014\экскурсия\DSCN4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3708400" cy="2781300"/>
          </a:xfrm>
          <a:prstGeom prst="rect">
            <a:avLst/>
          </a:prstGeom>
          <a:noFill/>
        </p:spPr>
      </p:pic>
      <p:pic>
        <p:nvPicPr>
          <p:cNvPr id="6" name="Picture 2" descr="http://ds126.caduk.ru/images/v-rsh-pro-zaychika-dlya-d-te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486400"/>
            <a:ext cx="838200" cy="1151176"/>
          </a:xfrm>
          <a:prstGeom prst="rect">
            <a:avLst/>
          </a:prstGeom>
          <a:noFill/>
        </p:spPr>
      </p:pic>
      <p:pic>
        <p:nvPicPr>
          <p:cNvPr id="7" name="Picture 2" descr="D:\фото фильмы школа семья\2016-2017\Борисова М. А. ФОТО\IMG_87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152476" y="1676476"/>
            <a:ext cx="5486400" cy="41146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Лето</a:t>
            </a:r>
            <a:endParaRPr lang="ru-RU" dirty="0"/>
          </a:p>
        </p:txBody>
      </p:sp>
      <p:pic>
        <p:nvPicPr>
          <p:cNvPr id="11268" name="Picture 4" descr="D:\фото фильмы школа семья\2016-2017\Борисова М. А. ФОТО\IMG_8748.JPG"/>
          <p:cNvPicPr>
            <a:picLocks noChangeAspect="1" noChangeArrowheads="1"/>
          </p:cNvPicPr>
          <p:nvPr/>
        </p:nvPicPr>
        <p:blipFill>
          <a:blip r:embed="rId2" cstate="print"/>
          <a:srcRect l="2095" t="2793"/>
          <a:stretch>
            <a:fillRect/>
          </a:stretch>
        </p:blipFill>
        <p:spPr bwMode="auto">
          <a:xfrm>
            <a:off x="4572000" y="1295400"/>
            <a:ext cx="3684015" cy="2743200"/>
          </a:xfrm>
          <a:prstGeom prst="rect">
            <a:avLst/>
          </a:prstGeom>
          <a:noFill/>
        </p:spPr>
      </p:pic>
      <p:pic>
        <p:nvPicPr>
          <p:cNvPr id="11269" name="Picture 5" descr="D:\фото фильмы школа семья\2016-2017\Борисова М. А. ФОТО\IMG_8751.JPG"/>
          <p:cNvPicPr>
            <a:picLocks noChangeAspect="1" noChangeArrowheads="1"/>
          </p:cNvPicPr>
          <p:nvPr/>
        </p:nvPicPr>
        <p:blipFill>
          <a:blip r:embed="rId3" cstate="print"/>
          <a:srcRect r="4" b="2564"/>
          <a:stretch>
            <a:fillRect/>
          </a:stretch>
        </p:blipFill>
        <p:spPr bwMode="auto">
          <a:xfrm>
            <a:off x="685800" y="1295400"/>
            <a:ext cx="3733800" cy="2728545"/>
          </a:xfrm>
          <a:prstGeom prst="rect">
            <a:avLst/>
          </a:prstGeom>
          <a:noFill/>
        </p:spPr>
      </p:pic>
      <p:pic>
        <p:nvPicPr>
          <p:cNvPr id="6" name="Picture 4" descr="D:\фото фильмы школа семья\2009-2010\рисунки\IMG_4099.jpg"/>
          <p:cNvPicPr>
            <a:picLocks noChangeAspect="1" noChangeArrowheads="1"/>
          </p:cNvPicPr>
          <p:nvPr/>
        </p:nvPicPr>
        <p:blipFill>
          <a:blip r:embed="rId4" cstate="print"/>
          <a:srcRect t="3030" r="2273"/>
          <a:stretch>
            <a:fillRect/>
          </a:stretch>
        </p:blipFill>
        <p:spPr bwMode="auto">
          <a:xfrm>
            <a:off x="685800" y="4038600"/>
            <a:ext cx="3733800" cy="2551994"/>
          </a:xfrm>
          <a:prstGeom prst="rect">
            <a:avLst/>
          </a:prstGeom>
          <a:noFill/>
        </p:spPr>
      </p:pic>
      <p:pic>
        <p:nvPicPr>
          <p:cNvPr id="8" name="Picture 4" descr="D:\фото фильмы школа семья\2016-2017\Борисова М. А. ФОТО\IMG_87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14800"/>
            <a:ext cx="3733800" cy="2398526"/>
          </a:xfrm>
          <a:prstGeom prst="rect">
            <a:avLst/>
          </a:prstGeom>
          <a:noFill/>
        </p:spPr>
      </p:pic>
      <p:pic>
        <p:nvPicPr>
          <p:cNvPr id="7" name="Picture 2" descr="http://ds126.caduk.ru/images/v-rsh-pro-zaychika-dlya-d-te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5486400"/>
            <a:ext cx="838200" cy="1151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фото фильмы школа семья\2016-2017\Борисова М. А. ФОТО\IMG_8756.JPG"/>
          <p:cNvPicPr>
            <a:picLocks noChangeAspect="1" noChangeArrowheads="1"/>
          </p:cNvPicPr>
          <p:nvPr/>
        </p:nvPicPr>
        <p:blipFill>
          <a:blip r:embed="rId2" cstate="print"/>
          <a:srcRect l="885" b="2061"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фото фильмы школа семья\2016-2017\Борисова М. А. ФОТО\IMG_87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149" t="11003" r="4328"/>
          <a:stretch>
            <a:fillRect/>
          </a:stretch>
        </p:blipFill>
        <p:spPr bwMode="auto">
          <a:xfrm rot="5400000">
            <a:off x="647699" y="1028701"/>
            <a:ext cx="2209801" cy="2286000"/>
          </a:xfrm>
          <a:prstGeom prst="rect">
            <a:avLst/>
          </a:prstGeom>
          <a:noFill/>
        </p:spPr>
      </p:pic>
      <p:pic>
        <p:nvPicPr>
          <p:cNvPr id="9218" name="Picture 2" descr="D:\фото фильмы школа семья\2016-2017\Борисова М. А. ФОТО\IMG_8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066800"/>
            <a:ext cx="2971800" cy="2228768"/>
          </a:xfrm>
          <a:prstGeom prst="rect">
            <a:avLst/>
          </a:prstGeom>
          <a:noFill/>
        </p:spPr>
      </p:pic>
      <p:pic>
        <p:nvPicPr>
          <p:cNvPr id="9219" name="Picture 3" descr="D:\фото фильмы школа семья\2016-2017\Борисова М. А. ФОТО\IMG_8755.JPG"/>
          <p:cNvPicPr>
            <a:picLocks noChangeAspect="1" noChangeArrowheads="1"/>
          </p:cNvPicPr>
          <p:nvPr/>
        </p:nvPicPr>
        <p:blipFill>
          <a:blip r:embed="rId4" cstate="print"/>
          <a:srcRect r="16996"/>
          <a:stretch>
            <a:fillRect/>
          </a:stretch>
        </p:blipFill>
        <p:spPr bwMode="auto">
          <a:xfrm rot="5400000">
            <a:off x="6450299" y="1245901"/>
            <a:ext cx="2133601" cy="1927800"/>
          </a:xfrm>
          <a:prstGeom prst="rect">
            <a:avLst/>
          </a:prstGeom>
          <a:noFill/>
        </p:spPr>
      </p:pic>
      <p:pic>
        <p:nvPicPr>
          <p:cNvPr id="9221" name="Picture 5" descr="D:\фото фильмы школа семья\2016-2017\Борисова М. А. ФОТО\IMG_8762.JPG"/>
          <p:cNvPicPr>
            <a:picLocks noChangeAspect="1" noChangeArrowheads="1"/>
          </p:cNvPicPr>
          <p:nvPr/>
        </p:nvPicPr>
        <p:blipFill>
          <a:blip r:embed="rId5" cstate="print"/>
          <a:srcRect t="4556" r="8897"/>
          <a:stretch>
            <a:fillRect/>
          </a:stretch>
        </p:blipFill>
        <p:spPr bwMode="auto">
          <a:xfrm rot="5400000">
            <a:off x="3104655" y="3753345"/>
            <a:ext cx="3027218" cy="2378529"/>
          </a:xfrm>
          <a:prstGeom prst="rect">
            <a:avLst/>
          </a:prstGeom>
          <a:noFill/>
        </p:spPr>
      </p:pic>
      <p:pic>
        <p:nvPicPr>
          <p:cNvPr id="9222" name="Picture 6" descr="D:\фото фильмы школа семья\2016-2017\Борисова М. А. ФОТО\IMG_87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793907" y="3807293"/>
            <a:ext cx="3026001" cy="2269416"/>
          </a:xfrm>
          <a:prstGeom prst="rect">
            <a:avLst/>
          </a:prstGeom>
          <a:noFill/>
        </p:spPr>
      </p:pic>
      <p:pic>
        <p:nvPicPr>
          <p:cNvPr id="9223" name="Picture 7" descr="D:\фото фильмы школа семья\2016-2017\Борисова М. А. ФОТО\IMG_87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07286" y="3807514"/>
            <a:ext cx="3027774" cy="227074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38400" y="228600"/>
            <a:ext cx="51523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kern="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</a:rPr>
              <a:t>Наши рисунки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фото фильмы школа семья\2016-2017\Борисова М. А. ФОТО\IMG_8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28299" cy="609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126.caduk.ru/images/v-rsh-pro-zaychika-dlya-d-te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3273505" cy="4495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29000" y="304800"/>
            <a:ext cx="236955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Осень</a:t>
            </a:r>
            <a:endParaRPr lang="ru-RU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3" descr="D:\фото фильмы школа семья\2009-2010\осень\Изображение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14908" y="1952493"/>
            <a:ext cx="5257799" cy="3943618"/>
          </a:xfrm>
          <a:prstGeom prst="rect">
            <a:avLst/>
          </a:prstGeom>
          <a:noFill/>
        </p:spPr>
      </p:pic>
      <p:pic>
        <p:nvPicPr>
          <p:cNvPr id="5" name="Picture 2" descr="D:\фото фильмы школа семья\2011-2012\фото карман курык\DSC09140.JPG"/>
          <p:cNvPicPr>
            <a:picLocks noChangeAspect="1" noChangeArrowheads="1"/>
          </p:cNvPicPr>
          <p:nvPr/>
        </p:nvPicPr>
        <p:blipFill>
          <a:blip r:embed="rId3" cstate="print"/>
          <a:srcRect l="18113" t="-2684" r="13459"/>
          <a:stretch>
            <a:fillRect/>
          </a:stretch>
        </p:blipFill>
        <p:spPr bwMode="auto">
          <a:xfrm>
            <a:off x="381000" y="1295400"/>
            <a:ext cx="4038600" cy="5238327"/>
          </a:xfrm>
          <a:prstGeom prst="rect">
            <a:avLst/>
          </a:prstGeom>
          <a:noFill/>
        </p:spPr>
      </p:pic>
      <p:pic>
        <p:nvPicPr>
          <p:cNvPr id="8" name="Picture 2" descr="http://ds126.caduk.ru/images/v-rsh-pro-zaychika-dlya-d-te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486400"/>
            <a:ext cx="838200" cy="1151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сканирование0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505200"/>
            <a:ext cx="4038600" cy="2904348"/>
          </a:xfrm>
          <a:prstGeom prst="rect">
            <a:avLst/>
          </a:prstGeom>
          <a:noFill/>
        </p:spPr>
      </p:pic>
      <p:pic>
        <p:nvPicPr>
          <p:cNvPr id="76802" name="Picture 2" descr="D:\фото фильмы школа семья\2016-2017\Борисова М. А. ФОТО\IMG_8760.JPG"/>
          <p:cNvPicPr>
            <a:picLocks noChangeAspect="1" noChangeArrowheads="1"/>
          </p:cNvPicPr>
          <p:nvPr/>
        </p:nvPicPr>
        <p:blipFill>
          <a:blip r:embed="rId3" cstate="print"/>
          <a:srcRect t="2564" r="3850" b="2564"/>
          <a:stretch>
            <a:fillRect/>
          </a:stretch>
        </p:blipFill>
        <p:spPr bwMode="auto">
          <a:xfrm>
            <a:off x="4724400" y="457200"/>
            <a:ext cx="4118920" cy="3048000"/>
          </a:xfrm>
          <a:prstGeom prst="rect">
            <a:avLst/>
          </a:prstGeom>
          <a:noFill/>
        </p:spPr>
      </p:pic>
      <p:pic>
        <p:nvPicPr>
          <p:cNvPr id="76803" name="Picture 3" descr="D:\фото фильмы школа семья\2016-2017\Борисова М. А. ФОТО\IMG_8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457200" y="1295400"/>
            <a:ext cx="5943600" cy="4267200"/>
          </a:xfrm>
          <a:prstGeom prst="rect">
            <a:avLst/>
          </a:prstGeom>
          <a:noFill/>
        </p:spPr>
      </p:pic>
      <p:pic>
        <p:nvPicPr>
          <p:cNvPr id="4" name="Picture 2" descr="http://ds126.caduk.ru/images/v-rsh-pro-zaychika-dlya-d-te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5486400"/>
            <a:ext cx="838200" cy="1151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окументы\Мама\п.Октябрьский\маща л\DSCN3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4343400" cy="5257800"/>
          </a:xfrm>
          <a:prstGeom prst="rect">
            <a:avLst/>
          </a:prstGeom>
          <a:noFill/>
        </p:spPr>
      </p:pic>
      <p:pic>
        <p:nvPicPr>
          <p:cNvPr id="8195" name="Picture 3" descr="D:\Документы\Мама\п.Октябрьский\аня\IMG_57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19200"/>
            <a:ext cx="3886200" cy="5181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29000" y="304800"/>
            <a:ext cx="195970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Зима</a:t>
            </a:r>
            <a:endParaRPr lang="ru-RU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8" descr="http://www.clipartbest.com/cliparts/RTA/y87/RTAy87Rk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562600"/>
            <a:ext cx="790575" cy="11182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фото фильмы школа семья\2016-2017\Борисова М. А. ФОТО\IMG_8743.JPG"/>
          <p:cNvPicPr>
            <a:picLocks noChangeAspect="1" noChangeArrowheads="1"/>
          </p:cNvPicPr>
          <p:nvPr/>
        </p:nvPicPr>
        <p:blipFill>
          <a:blip r:embed="rId2" cstate="print"/>
          <a:srcRect r="2810" b="4966"/>
          <a:stretch>
            <a:fillRect/>
          </a:stretch>
        </p:blipFill>
        <p:spPr bwMode="auto">
          <a:xfrm>
            <a:off x="381000" y="381000"/>
            <a:ext cx="4156364" cy="3048000"/>
          </a:xfrm>
          <a:prstGeom prst="rect">
            <a:avLst/>
          </a:prstGeom>
          <a:noFill/>
        </p:spPr>
      </p:pic>
      <p:pic>
        <p:nvPicPr>
          <p:cNvPr id="8197" name="Picture 5" descr="D:\фото фильмы школа семья\2016-2017\Борисова М. А. ФОТО\IMG_8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4191000" cy="2971690"/>
          </a:xfrm>
          <a:prstGeom prst="rect">
            <a:avLst/>
          </a:prstGeom>
          <a:noFill/>
        </p:spPr>
      </p:pic>
      <p:pic>
        <p:nvPicPr>
          <p:cNvPr id="8" name="Picture 5" descr="D:\фото фильмы школа семья\2011-2012\птицы фото\плакаты птиц\IMG_04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1000"/>
            <a:ext cx="4089400" cy="3048000"/>
          </a:xfrm>
          <a:prstGeom prst="rect">
            <a:avLst/>
          </a:prstGeom>
          <a:noFill/>
        </p:spPr>
      </p:pic>
      <p:pic>
        <p:nvPicPr>
          <p:cNvPr id="9" name="Picture 7" descr="D:\Документы\Мама\п.Октябрьский\аня\IMG_57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505200"/>
            <a:ext cx="4076700" cy="2971800"/>
          </a:xfrm>
          <a:prstGeom prst="rect">
            <a:avLst/>
          </a:prstGeom>
          <a:noFill/>
        </p:spPr>
      </p:pic>
      <p:pic>
        <p:nvPicPr>
          <p:cNvPr id="6" name="Picture 8" descr="http://www.clipartbest.com/cliparts/RTA/y87/RTAy87Rk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5562600"/>
            <a:ext cx="790575" cy="11182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126.caduk.ru/images/v-rsh-pro-zaychika-dlya-d-te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743200"/>
            <a:ext cx="2133600" cy="29302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00200" y="1066800"/>
            <a:ext cx="63316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Физкультминутка</a:t>
            </a:r>
            <a:endParaRPr lang="ru-RU" dirty="0"/>
          </a:p>
        </p:txBody>
      </p:sp>
      <p:pic>
        <p:nvPicPr>
          <p:cNvPr id="5" name="Picture 8" descr="http://www.clipartbest.com/cliparts/RTA/y87/RTAy87Rk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43000" y="2895600"/>
            <a:ext cx="2667000" cy="2895600"/>
          </a:xfrm>
          <a:prstGeom prst="rect">
            <a:avLst/>
          </a:prstGeom>
          <a:noFill/>
        </p:spPr>
      </p:pic>
      <p:sp>
        <p:nvSpPr>
          <p:cNvPr id="6" name="Блок-схема: узел 5"/>
          <p:cNvSpPr/>
          <p:nvPr/>
        </p:nvSpPr>
        <p:spPr>
          <a:xfrm rot="20989469">
            <a:off x="2145264" y="3954470"/>
            <a:ext cx="77398" cy="1389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 rot="20989469">
            <a:off x="2602463" y="3891943"/>
            <a:ext cx="77398" cy="1389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фото фильмы школа семья\2013-2014\экскурсия\DSCN4316.JPG"/>
          <p:cNvPicPr>
            <a:picLocks noChangeAspect="1" noChangeArrowheads="1"/>
          </p:cNvPicPr>
          <p:nvPr/>
        </p:nvPicPr>
        <p:blipFill>
          <a:blip r:embed="rId2" cstate="print"/>
          <a:srcRect r="31250"/>
          <a:stretch>
            <a:fillRect/>
          </a:stretch>
        </p:blipFill>
        <p:spPr bwMode="auto">
          <a:xfrm>
            <a:off x="533400" y="1600200"/>
            <a:ext cx="4330700" cy="4724400"/>
          </a:xfrm>
          <a:prstGeom prst="rect">
            <a:avLst/>
          </a:prstGeom>
          <a:noFill/>
        </p:spPr>
      </p:pic>
      <p:pic>
        <p:nvPicPr>
          <p:cNvPr id="5" name="Picture 2" descr="D:\фото фильмы школа семья\2016-2017\Борисова М. А. ФОТО\IMG_8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41113" y="2188287"/>
            <a:ext cx="4704174" cy="352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29000" y="381000"/>
            <a:ext cx="22803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Весна</a:t>
            </a:r>
            <a:endParaRPr lang="ru-RU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http://ds126.caduk.ru/images/v-rsh-pro-zaychika-dlya-d-te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486400"/>
            <a:ext cx="838200" cy="1151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 фильмы школа семья\2016-2017\день птиц\IMG_8672.JPG"/>
          <p:cNvPicPr>
            <a:picLocks noChangeAspect="1" noChangeArrowheads="1"/>
          </p:cNvPicPr>
          <p:nvPr/>
        </p:nvPicPr>
        <p:blipFill>
          <a:blip r:embed="rId2" cstate="print"/>
          <a:srcRect t="4320" r="1190"/>
          <a:stretch>
            <a:fillRect/>
          </a:stretch>
        </p:blipFill>
        <p:spPr bwMode="auto">
          <a:xfrm>
            <a:off x="4876800" y="3635853"/>
            <a:ext cx="3733800" cy="2711547"/>
          </a:xfrm>
          <a:prstGeom prst="rect">
            <a:avLst/>
          </a:prstGeom>
          <a:noFill/>
        </p:spPr>
      </p:pic>
      <p:pic>
        <p:nvPicPr>
          <p:cNvPr id="7171" name="Picture 3" descr="D:\Документы\Мама\п.Октябрьский\дгз по природе))\Фото1119.jpg"/>
          <p:cNvPicPr>
            <a:picLocks noChangeAspect="1" noChangeArrowheads="1"/>
          </p:cNvPicPr>
          <p:nvPr/>
        </p:nvPicPr>
        <p:blipFill>
          <a:blip r:embed="rId3" cstate="print"/>
          <a:srcRect l="3418" t="23077" b="25641"/>
          <a:stretch>
            <a:fillRect/>
          </a:stretch>
        </p:blipFill>
        <p:spPr bwMode="auto">
          <a:xfrm>
            <a:off x="533400" y="3581400"/>
            <a:ext cx="4038599" cy="2859185"/>
          </a:xfrm>
          <a:prstGeom prst="rect">
            <a:avLst/>
          </a:prstGeom>
          <a:noFill/>
        </p:spPr>
      </p:pic>
      <p:pic>
        <p:nvPicPr>
          <p:cNvPr id="7173" name="Picture 5" descr="D:\Документы\Мама\п.Октябрьский\Природа я\IMG_0138.JPG"/>
          <p:cNvPicPr>
            <a:picLocks noChangeAspect="1" noChangeArrowheads="1"/>
          </p:cNvPicPr>
          <p:nvPr/>
        </p:nvPicPr>
        <p:blipFill>
          <a:blip r:embed="rId4" cstate="print"/>
          <a:srcRect l="8334"/>
          <a:stretch>
            <a:fillRect/>
          </a:stretch>
        </p:blipFill>
        <p:spPr bwMode="auto">
          <a:xfrm>
            <a:off x="4876800" y="381000"/>
            <a:ext cx="3733800" cy="3054927"/>
          </a:xfrm>
          <a:prstGeom prst="rect">
            <a:avLst/>
          </a:prstGeom>
          <a:noFill/>
        </p:spPr>
      </p:pic>
      <p:pic>
        <p:nvPicPr>
          <p:cNvPr id="7174" name="Picture 6" descr="D:\Документы\Мама\п.Октябрьский\природач\S1370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1000"/>
            <a:ext cx="4002883" cy="3124200"/>
          </a:xfrm>
          <a:prstGeom prst="rect">
            <a:avLst/>
          </a:prstGeom>
          <a:noFill/>
        </p:spPr>
      </p:pic>
      <p:pic>
        <p:nvPicPr>
          <p:cNvPr id="5" name="Picture 2" descr="http://ds126.caduk.ru/images/v-rsh-pro-zaychika-dlya-d-te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5486400"/>
            <a:ext cx="838200" cy="1151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Другая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4684</TotalTime>
  <Words>25</Words>
  <PresentationFormat>Экран (4:3)</PresentationFormat>
  <Paragraphs>12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3_Тема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Лето </vt:lpstr>
      <vt:lpstr>Лето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Борисовы</cp:lastModifiedBy>
  <cp:revision>42</cp:revision>
  <dcterms:modified xsi:type="dcterms:W3CDTF">2017-04-09T01:08:05Z</dcterms:modified>
</cp:coreProperties>
</file>