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6CA4-D076-41F4-93C8-D51563D94EF5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23B35-2892-467A-9D4E-66146ABC67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&#1074;&#1086;&#1087;&#1088;&#1086;&#1089;&#1080;&#1090;&#1077;&#1083;&#1100;&#1085;&#1099;&#1081;-&#1079;&#1085;&#1072;&#1082;-&#1082;&#1086;&#1085;&#1094;&#1077;&#1087;&#1094;&#1080;&#1103;-&#1091;&#1072;&#1081;&#1090;-213671/" TargetMode="External"/><Relationship Id="rId2" Type="http://schemas.openxmlformats.org/officeDocument/2006/relationships/hyperlink" Target="https://pixabay.com/ru/&#1089;&#1087;&#1088;&#1072;&#1074;&#1086;&#1095;&#1085;&#1072;&#1103;-&#1080;&#1085;&#1092;&#1086;&#1088;&#1084;&#1072;&#1094;&#1080;&#1103;-&#1091;&#1076;&#1072;&#1088;-kugelen-1504804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ixabay.com/ru/&#1084;&#1072;&#1075;&#1085;&#1080;&#1090;-&#1087;&#1086;&#1076;&#1082;&#1086;&#1074;&#1072;-&#1085;&#1086;&#1075;&#1090;&#1080;-&#1084;&#1072;&#1075;&#1085;&#1080;&#1090;&#1085;&#1099;&#1077;-29094/" TargetMode="External"/><Relationship Id="rId5" Type="http://schemas.openxmlformats.org/officeDocument/2006/relationships/hyperlink" Target="https://pixabay.com/ru/&#1084;&#1072;&#1083;&#1100;&#1095;&#1080;&#1082;&#1086;&#1074;-&#1085;&#1072;&#1073;&#1083;&#1102;&#1076;&#1072;&#1077;&#1084;&#1072;&#1103;-&#1083;&#1091;&#1087;&#1072;-&#1086;&#1073;&#1091;&#1095;&#1077;&#1085;&#1080;&#1077;-1825416/" TargetMode="External"/><Relationship Id="rId4" Type="http://schemas.openxmlformats.org/officeDocument/2006/relationships/hyperlink" Target="https://pixabay.com/ru/&#1087;&#1077;&#1089;&#1086;&#1095;&#1085;&#1080;&#1094;&#1072;-&#1080;&#1075;&#1088;&#1091;&#1096;&#1082;&#1080;-&#1087;&#1083;&#1103;&#1078;-&#1080;&#1075;&#1088;&#1072;&#1090;&#1100;-29525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«ЭКСПЕРИМЕНТИРУЕМ ВМЕСТЕ С ДЕТЬМИ»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14287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Песочница, Игрушки, Пляж, Играть, Ведро, Лопата,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5" y="3730226"/>
            <a:ext cx="5072066" cy="3127774"/>
          </a:xfrm>
          <a:prstGeom prst="rect">
            <a:avLst/>
          </a:prstGeom>
          <a:noFill/>
        </p:spPr>
      </p:pic>
      <p:pic>
        <p:nvPicPr>
          <p:cNvPr id="12292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2981">
            <a:off x="497329" y="97487"/>
            <a:ext cx="665967" cy="844184"/>
          </a:xfrm>
          <a:prstGeom prst="rect">
            <a:avLst/>
          </a:prstGeom>
          <a:noFill/>
        </p:spPr>
      </p:pic>
      <p:pic>
        <p:nvPicPr>
          <p:cNvPr id="6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89712">
            <a:off x="253276" y="1816264"/>
            <a:ext cx="695260" cy="881315"/>
          </a:xfrm>
          <a:prstGeom prst="rect">
            <a:avLst/>
          </a:prstGeom>
          <a:noFill/>
        </p:spPr>
      </p:pic>
      <p:pic>
        <p:nvPicPr>
          <p:cNvPr id="7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02981">
            <a:off x="374463" y="3397528"/>
            <a:ext cx="761039" cy="964697"/>
          </a:xfrm>
          <a:prstGeom prst="rect">
            <a:avLst/>
          </a:prstGeom>
          <a:noFill/>
        </p:spPr>
      </p:pic>
      <p:pic>
        <p:nvPicPr>
          <p:cNvPr id="8" name="Picture 4" descr="Вопросительный Знак, Концепция, Уайт, Войдите, Символ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89712">
            <a:off x="174376" y="4829902"/>
            <a:ext cx="695260" cy="881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206694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Мальчиков, Наблюдаемая, Лупа, Обучение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6715140" y="3784574"/>
            <a:ext cx="2428860" cy="307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Магнит, Подкова, Ногти, Магнитные, Металл, Завис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98333">
            <a:off x="-51844" y="4331322"/>
            <a:ext cx="2309634" cy="2207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https://pixabay.com/ru/</a:t>
            </a:r>
            <a:r>
              <a:rPr lang="ru-RU" dirty="0" smtClean="0">
                <a:hlinkClick r:id="rId2"/>
              </a:rPr>
              <a:t>справочная-информация-удар-</a:t>
            </a:r>
            <a:r>
              <a:rPr lang="en-US" dirty="0" smtClean="0">
                <a:hlinkClick r:id="rId2"/>
              </a:rPr>
              <a:t>kugelen-1504804/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https://pixabay.com/ru/</a:t>
            </a:r>
            <a:r>
              <a:rPr lang="ru-RU" dirty="0" smtClean="0">
                <a:hlinkClick r:id="rId3"/>
              </a:rPr>
              <a:t>вопросительный-знак-концепция-уайт-213671/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https://pixabay.com/ru/</a:t>
            </a:r>
            <a:r>
              <a:rPr lang="ru-RU" dirty="0" smtClean="0">
                <a:hlinkClick r:id="rId4"/>
              </a:rPr>
              <a:t>песочница-игрушки-пляж-играть-295256/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https://pixabay.com/ru/</a:t>
            </a:r>
            <a:r>
              <a:rPr lang="ru-RU" dirty="0" smtClean="0">
                <a:hlinkClick r:id="rId5"/>
              </a:rPr>
              <a:t>мальчиков-наблюдаемая-лупа-обучение-1825416/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https://pixabay.com/ru/</a:t>
            </a:r>
            <a:r>
              <a:rPr lang="ru-RU" dirty="0" smtClean="0">
                <a:hlinkClick r:id="rId6"/>
              </a:rPr>
              <a:t>магнит-подкова-ногти-магнитные-29094/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«ЭКСПЕРИМЕНТИРУЕМ ВМЕСТЕ С ДЕТЬМИ»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«ЭКСПЕРИМЕНТИРУЕМ ВМЕСТЕ С ДЕТЬМИ»</dc:title>
  <dc:creator>Татьяна</dc:creator>
  <cp:lastModifiedBy>Татьяна</cp:lastModifiedBy>
  <cp:revision>4</cp:revision>
  <dcterms:created xsi:type="dcterms:W3CDTF">2017-05-05T10:22:40Z</dcterms:created>
  <dcterms:modified xsi:type="dcterms:W3CDTF">2017-05-05T10:58:10Z</dcterms:modified>
</cp:coreProperties>
</file>