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269" r:id="rId4"/>
    <p:sldId id="264" r:id="rId5"/>
    <p:sldId id="256" r:id="rId6"/>
    <p:sldId id="261" r:id="rId7"/>
    <p:sldId id="259" r:id="rId8"/>
    <p:sldId id="260" r:id="rId9"/>
    <p:sldId id="258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6432C2-B92E-440F-ACBF-8615FC0FF502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6602D2-90C9-43FA-8586-BB7B9C91E9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6432C2-B92E-440F-ACBF-8615FC0FF502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6602D2-90C9-43FA-8586-BB7B9C91E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6432C2-B92E-440F-ACBF-8615FC0FF502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6602D2-90C9-43FA-8586-BB7B9C91E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6432C2-B92E-440F-ACBF-8615FC0FF502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6602D2-90C9-43FA-8586-BB7B9C91E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6432C2-B92E-440F-ACBF-8615FC0FF502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6602D2-90C9-43FA-8586-BB7B9C91E9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6432C2-B92E-440F-ACBF-8615FC0FF502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6602D2-90C9-43FA-8586-BB7B9C91E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6432C2-B92E-440F-ACBF-8615FC0FF502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6602D2-90C9-43FA-8586-BB7B9C91E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6432C2-B92E-440F-ACBF-8615FC0FF502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6602D2-90C9-43FA-8586-BB7B9C91E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6432C2-B92E-440F-ACBF-8615FC0FF502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6602D2-90C9-43FA-8586-BB7B9C91E9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6432C2-B92E-440F-ACBF-8615FC0FF502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6602D2-90C9-43FA-8586-BB7B9C91E9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6432C2-B92E-440F-ACBF-8615FC0FF502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6602D2-90C9-43FA-8586-BB7B9C91E9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76432C2-B92E-440F-ACBF-8615FC0FF502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26602D2-90C9-43FA-8586-BB7B9C91E90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928670"/>
            <a:ext cx="735811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Умножение и деление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десятичных дробей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на натуральные числа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Мемориальный комплекс Аллея слав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857232"/>
            <a:ext cx="4762500" cy="322897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428604"/>
            <a:ext cx="87154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9 мая 2009 года состоялось торжественное открытие мемориального комплекса «Аллея славы», посвященного Героям Советского Союза и  Кавалерам трех Орденов Славы, уроженцам района.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  Изначально это задумывалось как проект главы района для участия в конкурсе социально-культурных проектов компании ООО «ЛУКОЙЛ-Пермь». Поддержка нефтяниками была оказана, но со временем идея приняла более широкий размах. Помимо установки скульптурной композиции была полностью реконструирована и  Площадь Победы. Ее вымостили декоративной тротуарной плиткой, установили резные скамейки, провели монтаж нового уличного освещения.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итоге общие затраты составили 5 миллионов 400 тысяч рублей, которые полностью легли на бюджеты района и городского поселения.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Право </a:t>
            </a:r>
            <a:r>
              <a:rPr lang="ru-RU" dirty="0"/>
              <a:t>перерезать красную ленту и открыть мемориал было предоставлено представителям трех поколений </a:t>
            </a:r>
            <a:r>
              <a:rPr lang="ru-RU" dirty="0" err="1"/>
              <a:t>чернушан</a:t>
            </a:r>
            <a:r>
              <a:rPr lang="ru-RU" dirty="0"/>
              <a:t> -  единственному ныне живущему Герою Советского Союза Николаю Степановичу Ведерникову, главе </a:t>
            </a:r>
            <a:r>
              <a:rPr lang="ru-RU" dirty="0" err="1"/>
              <a:t>Чернушинского</a:t>
            </a:r>
            <a:r>
              <a:rPr lang="ru-RU" dirty="0"/>
              <a:t> муниципального района Михаилу Шестакову, главе города Юрию </a:t>
            </a:r>
            <a:r>
              <a:rPr lang="ru-RU" dirty="0" err="1"/>
              <a:t>Кислицину</a:t>
            </a:r>
            <a:r>
              <a:rPr lang="ru-RU" dirty="0"/>
              <a:t> и председателю Молодежного парламента Александру Никитину.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Работали </a:t>
            </a:r>
            <a:r>
              <a:rPr lang="ru-RU" dirty="0"/>
              <a:t>над бюстами скульпторы творческой мастерской члена Союза  Дизайнеров России </a:t>
            </a:r>
            <a:r>
              <a:rPr lang="ru-RU" dirty="0" err="1"/>
              <a:t>Вилура</a:t>
            </a:r>
            <a:r>
              <a:rPr lang="ru-RU" dirty="0"/>
              <a:t> Шакирова.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Отныне </a:t>
            </a:r>
            <a:r>
              <a:rPr lang="ru-RU" dirty="0"/>
              <a:t>и навсегда четырнадцать бронзовых Героев встали в один строй со своими потомками.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214290"/>
            <a:ext cx="4277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Мемориальный комплекс «Аллея славы»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1000108"/>
            <a:ext cx="80010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0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обобщение и закрепление материала по теме «Умножение и деление десятичных дробей».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571480"/>
            <a:ext cx="885828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5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sz="5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ru-RU" sz="5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2,7 </a:t>
            </a:r>
            <a:r>
              <a:rPr lang="ru-RU" sz="5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∙ 10                     </a:t>
            </a:r>
            <a:r>
              <a:rPr lang="ru-RU" sz="5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lang="ru-RU" sz="5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27</a:t>
            </a:r>
            <a:endParaRPr lang="ru-RU" sz="5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</a:t>
            </a:r>
            <a:r>
              <a:rPr lang="ru-RU" sz="5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 </a:t>
            </a:r>
            <a:r>
              <a:rPr lang="ru-RU" sz="5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∙ 0,2                       е</a:t>
            </a:r>
            <a:r>
              <a:rPr lang="ru-RU" sz="5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0,47 </a:t>
            </a:r>
            <a:endParaRPr lang="ru-RU" sz="5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</a:t>
            </a:r>
            <a:r>
              <a:rPr lang="ru-RU" sz="5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25,5 </a:t>
            </a:r>
            <a:r>
              <a:rPr lang="ru-RU" sz="5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5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                    с</a:t>
            </a:r>
            <a:r>
              <a:rPr lang="ru-RU" sz="5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5</a:t>
            </a:r>
            <a:endParaRPr lang="ru-RU" sz="5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</a:t>
            </a:r>
            <a:r>
              <a:rPr lang="ru-RU" sz="5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4,7 : 10                     </a:t>
            </a:r>
            <a:r>
              <a:rPr lang="ru-RU" sz="5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о) </a:t>
            </a:r>
            <a:r>
              <a:rPr lang="ru-RU" sz="5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1,8</a:t>
            </a:r>
            <a:endParaRPr lang="ru-RU" sz="5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5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1,5 </a:t>
            </a:r>
            <a:r>
              <a:rPr lang="ru-RU" sz="5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sz="5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                      а</a:t>
            </a:r>
            <a:r>
              <a:rPr lang="ru-RU" sz="5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 </a:t>
            </a:r>
            <a:r>
              <a:rPr lang="ru-RU" sz="5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15,5</a:t>
            </a:r>
            <a:endParaRPr lang="ru-RU" sz="5400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6) </a:t>
            </a:r>
            <a:r>
              <a:rPr lang="ru-RU" sz="5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5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 ∙ </a:t>
            </a:r>
            <a:r>
              <a:rPr lang="ru-RU" sz="5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31                    </a:t>
            </a:r>
            <a:r>
              <a:rPr lang="ru-RU" sz="5400" dirty="0" err="1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lang="ru-RU" sz="5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ru-RU" sz="5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</a:t>
            </a:r>
            <a:endParaRPr lang="ru-RU" sz="5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5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5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б) </a:t>
            </a:r>
            <a:r>
              <a:rPr lang="ru-RU" sz="54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5,1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0"/>
            <a:ext cx="49595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/>
              <a:t>Определите слово</a:t>
            </a:r>
            <a:endParaRPr lang="ru-RU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1500166" y="1142984"/>
            <a:ext cx="628654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победа</a:t>
            </a:r>
            <a:endParaRPr lang="ru-RU" sz="15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85728"/>
            <a:ext cx="7406640" cy="854524"/>
          </a:xfrm>
        </p:spPr>
        <p:txBody>
          <a:bodyPr/>
          <a:lstStyle/>
          <a:p>
            <a:pPr algn="ctr"/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1142984"/>
            <a:ext cx="7406640" cy="17526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Вечный огонь у памятника «Солдату, воину освободителю» зажгли в честь 30-летия Победы. Сколько лет Вечному огню сегодня?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Памятник неизвестному солдат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214686"/>
            <a:ext cx="5470440" cy="364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214290"/>
            <a:ext cx="7486648" cy="85725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Задача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1142984"/>
            <a:ext cx="7858180" cy="3214710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фронт из Чернушки ушло 15 тыс. человек, 1/3 часть из них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вернулись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домой. Среди участников Великой Отечественной Войны 12 удостоены звания Героя Советского союза, 1/4 часть из них летчики. Сколько человек не вернулись с войны домой? Сколько летчиков удостоены звания Героя Советского Союза?  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enc.permculture.ru/getImage.do?object=1804968869&amp;original=1&amp;compatible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42900"/>
            <a:ext cx="9354967" cy="700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расноперое Сергей Леонидови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0"/>
            <a:ext cx="3857652" cy="5934850"/>
          </a:xfrm>
          <a:prstGeom prst="rect">
            <a:avLst/>
          </a:prstGeom>
          <a:noFill/>
        </p:spPr>
      </p:pic>
      <p:pic>
        <p:nvPicPr>
          <p:cNvPr id="16388" name="Picture 4" descr="Краснопер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0"/>
            <a:ext cx="4286248" cy="598638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6072206"/>
            <a:ext cx="64833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Красноперов Сергей Леонидович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Францев Евгений Иванови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0"/>
            <a:ext cx="3786214" cy="5824944"/>
          </a:xfrm>
          <a:prstGeom prst="rect">
            <a:avLst/>
          </a:prstGeom>
          <a:noFill/>
        </p:spPr>
      </p:pic>
      <p:pic>
        <p:nvPicPr>
          <p:cNvPr id="17412" name="Picture 4" descr="Франце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0"/>
            <a:ext cx="4214810" cy="588660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357422" y="6000768"/>
            <a:ext cx="62681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Францев Евгений Иванович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Иванов Степан Гаврилови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0"/>
            <a:ext cx="4143404" cy="5524539"/>
          </a:xfrm>
          <a:prstGeom prst="rect">
            <a:avLst/>
          </a:prstGeom>
          <a:noFill/>
        </p:spPr>
      </p:pic>
      <p:sp>
        <p:nvSpPr>
          <p:cNvPr id="1028" name="AutoShape 4" descr="Иванов, Степан Гаврилович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Иванов, Степан Гаврилович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Иванов, Степан Гаврилович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Иванов, Степан Гаврилович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https://upload.wikimedia.org/wikipedia/ru/8/82/%D0%98%D0%B2%D0%B0%D0%BD%D0%BE%D0%B2%2C_%D0%A1%D1%82%D0%B5%D0%BF%D0%B0%D0%BD_%D0%93%D0%B0%D0%B2%D1%80%D0%B8%D0%BB%D0%BE%D0%B2%D0%B8%D1%8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Иван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0"/>
            <a:ext cx="4071966" cy="5687103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357422" y="6000768"/>
            <a:ext cx="5581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 Иванов Степан Гаврилович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489</TotalTime>
  <Words>184</Words>
  <Application>Microsoft Office PowerPoint</Application>
  <PresentationFormat>Экран (4:3)</PresentationFormat>
  <Paragraphs>22</Paragraphs>
  <Slides>10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Слайд 1</vt:lpstr>
      <vt:lpstr>Слайд 2</vt:lpstr>
      <vt:lpstr>Слайд 3</vt:lpstr>
      <vt:lpstr>Задача</vt:lpstr>
      <vt:lpstr>Задача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Задача</dc:title>
  <dc:creator>1</dc:creator>
  <cp:lastModifiedBy>1</cp:lastModifiedBy>
  <cp:revision>51</cp:revision>
  <dcterms:created xsi:type="dcterms:W3CDTF">2017-04-17T17:31:22Z</dcterms:created>
  <dcterms:modified xsi:type="dcterms:W3CDTF">2017-04-19T00:20:47Z</dcterms:modified>
</cp:coreProperties>
</file>