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playcast.ru/uploads/2016/06/15/1900044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5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mvideo\Downloads\20170523_090231-1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mvideo\Downloads\20170530_130948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0.liveinternet.ru/images/attach/c/11/117/378/117378602_30511778a3980062953m750x740uc2bd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artnow.ru/img/708000/7087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59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1.liveinternet.ru/images/attach/c/6/93/158/93158547_8794595862f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1.liveinternet.ru/images/attach/c/0/121/133/121133199_1345_kartina_tcveti_solntca_oduvanchik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ata18.i.gallery.ru/albums/gallery/141122-2b6f5-53964657-m750x740-u8c6a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cameralabs.org/media/camera/july/16july/7_944eba9914cc754d8f0d9cccbaef5a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galt-auto.ru/_pu/10/299719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mvideo\Downloads\20170522_193057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mvideo</dc:creator>
  <cp:lastModifiedBy>mvideo</cp:lastModifiedBy>
  <cp:revision>1</cp:revision>
  <dcterms:created xsi:type="dcterms:W3CDTF">2017-06-13T17:25:54Z</dcterms:created>
  <dcterms:modified xsi:type="dcterms:W3CDTF">2017-06-13T17:31:20Z</dcterms:modified>
</cp:coreProperties>
</file>