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71" r:id="rId4"/>
    <p:sldId id="266" r:id="rId5"/>
    <p:sldId id="267" r:id="rId6"/>
    <p:sldId id="269" r:id="rId7"/>
    <p:sldId id="263" r:id="rId8"/>
    <p:sldId id="268" r:id="rId9"/>
    <p:sldId id="272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1838A4-FE05-41EC-830E-4F955D9C9919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527638-41B3-4AB9-AD62-21081757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Проект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400" dirty="0" smtClean="0"/>
              <a:t>«Моя семья в Великой Отечественной войне»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5200" dirty="0" smtClean="0"/>
          </a:p>
          <a:p>
            <a:pPr marL="0" indent="0" algn="ctr">
              <a:buNone/>
            </a:pPr>
            <a:r>
              <a:rPr lang="ru-RU" sz="5200" dirty="0" smtClean="0">
                <a:solidFill>
                  <a:srgbClr val="FFC000"/>
                </a:solidFill>
              </a:rPr>
              <a:t>«Самая интересная судьба»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293697"/>
            <a:ext cx="5487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Работу выполнил: Смолин Арсений,</a:t>
            </a:r>
          </a:p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чащийся : «МКОУ «СШ № 1 </a:t>
            </a:r>
            <a:r>
              <a:rPr lang="ru-RU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г.Жирновска</a:t>
            </a:r>
            <a:endPara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Руководитель: Смолина Наталья Васильевна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4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624736"/>
          </a:xfrm>
        </p:spPr>
        <p:txBody>
          <a:bodyPr/>
          <a:lstStyle/>
          <a:p>
            <a:pPr marL="0" lvl="0" indent="0" algn="just">
              <a:buClr>
                <a:srgbClr val="F3A447"/>
              </a:buClr>
              <a:buNone/>
            </a:pPr>
            <a:r>
              <a:rPr lang="ru-RU" sz="1900" dirty="0" smtClean="0">
                <a:solidFill>
                  <a:prstClr val="white"/>
                </a:solidFill>
              </a:rPr>
              <a:t>	</a:t>
            </a: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1900" dirty="0">
                <a:solidFill>
                  <a:prstClr val="white"/>
                </a:solidFill>
              </a:rPr>
              <a:t>	</a:t>
            </a:r>
            <a:endParaRPr lang="ru-RU" sz="1900" dirty="0" smtClean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1900" dirty="0">
                <a:solidFill>
                  <a:prstClr val="white"/>
                </a:solidFill>
              </a:rPr>
              <a:t>	</a:t>
            </a:r>
            <a:r>
              <a:rPr lang="ru-RU" sz="2400" dirty="0" smtClean="0">
                <a:solidFill>
                  <a:prstClr val="white"/>
                </a:solidFill>
              </a:rPr>
              <a:t>Потом </a:t>
            </a:r>
            <a:r>
              <a:rPr lang="ru-RU" sz="2400" dirty="0">
                <a:solidFill>
                  <a:prstClr val="white"/>
                </a:solidFill>
              </a:rPr>
              <a:t>в жизни моего прадедушки произошло еще одно радостное событие. Прадедушка Ваня встретил мою прабабушку Наташу. «Познакомился за кусок хлеба», - рассказывал моей маме дед  об этой встрече. Юная девушка Наташа оказалась лучшей подругой дедушкиной сестры Ксении.  </a:t>
            </a: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2400" dirty="0" smtClean="0">
                <a:solidFill>
                  <a:prstClr val="white"/>
                </a:solidFill>
              </a:rPr>
              <a:t>	10 </a:t>
            </a:r>
            <a:r>
              <a:rPr lang="ru-RU" sz="2400" dirty="0">
                <a:solidFill>
                  <a:prstClr val="white"/>
                </a:solidFill>
              </a:rPr>
              <a:t>июня 1946 года мой прадедушка Ремизов Иван Данилович и прабабушка Воронина Наталья Ивановна поженились. Была даже свадьба. Жених был одет в чистую гимнастерку, на груди сияли медали, а на невесте было почти новое ситцевое платье. Жаль фаты не было.</a:t>
            </a:r>
          </a:p>
          <a:p>
            <a:pPr marL="137160" lvl="0" indent="0">
              <a:buClr>
                <a:srgbClr val="F3A447"/>
              </a:buClr>
              <a:buNone/>
            </a:pPr>
            <a:r>
              <a:rPr lang="ru-RU" sz="2400" dirty="0" smtClean="0">
                <a:solidFill>
                  <a:prstClr val="white"/>
                </a:solidFill>
              </a:rPr>
              <a:t>	Но фата была позже… Спустя 60 лет совместной жизни, празднуя бриллиантовую свадьбу.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85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lvl="0" indent="0">
              <a:buClr>
                <a:srgbClr val="F3A447"/>
              </a:buClr>
              <a:buNone/>
            </a:pPr>
            <a:r>
              <a:rPr lang="ru-RU" sz="2400" dirty="0" smtClean="0">
                <a:solidFill>
                  <a:prstClr val="white"/>
                </a:solidFill>
              </a:rPr>
              <a:t>	Но </a:t>
            </a:r>
            <a:r>
              <a:rPr lang="ru-RU" sz="2400" dirty="0">
                <a:solidFill>
                  <a:prstClr val="white"/>
                </a:solidFill>
              </a:rPr>
              <a:t>фата была позже… Спустя 60 лет совместной жизни, празднуя бриллиантовую свадьбу.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ru-RU" dirty="0">
              <a:solidFill>
                <a:prstClr val="white"/>
              </a:solidFill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489304" cy="3366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7" y="1484784"/>
            <a:ext cx="4367784" cy="3511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3603" y="5805264"/>
            <a:ext cx="91414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Вот такая интересная судьба у моего прадедушки. Жаль, что </a:t>
            </a:r>
          </a:p>
          <a:p>
            <a:pPr algn="just"/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сейчас нет, но память о нем в моем сердце будет жить вечно.</a:t>
            </a:r>
          </a:p>
        </p:txBody>
      </p:sp>
    </p:spTree>
    <p:extLst>
      <p:ext uri="{BB962C8B-B14F-4D97-AF65-F5344CB8AC3E}">
        <p14:creationId xmlns:p14="http://schemas.microsoft.com/office/powerpoint/2010/main" val="306783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200" dirty="0" smtClean="0"/>
              <a:t>	</a:t>
            </a:r>
          </a:p>
          <a:p>
            <a:pPr marL="0" indent="0" algn="just">
              <a:buNone/>
            </a:pPr>
            <a:r>
              <a:rPr lang="ru-RU" sz="2200" dirty="0"/>
              <a:t>	</a:t>
            </a:r>
            <a:r>
              <a:rPr lang="ru-RU" sz="2400" dirty="0" smtClean="0"/>
              <a:t>Самая интересная судьба, я в этом уверен, у моего прадедушки Ремизова Ивана Даниловича.</a:t>
            </a:r>
          </a:p>
          <a:p>
            <a:pPr marL="0" indent="0" algn="just">
              <a:buNone/>
            </a:pPr>
            <a:r>
              <a:rPr lang="ru-RU" sz="2400" dirty="0" smtClean="0"/>
              <a:t>		</a:t>
            </a:r>
            <a:endParaRPr lang="ru-RU" sz="2400" dirty="0" smtClean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991">
            <a:off x="624023" y="2145320"/>
            <a:ext cx="3933056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711">
            <a:off x="5025505" y="1761997"/>
            <a:ext cx="3096344" cy="489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82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marL="0" lvl="0" indent="0" algn="just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 smtClean="0">
                <a:solidFill>
                  <a:prstClr val="white"/>
                </a:solidFill>
              </a:rPr>
              <a:t>	</a:t>
            </a:r>
          </a:p>
          <a:p>
            <a:pPr marL="0" lvl="0" indent="0" algn="just">
              <a:buClr>
                <a:prstClr val="white">
                  <a:shade val="95000"/>
                </a:prstClr>
              </a:buClr>
              <a:buNone/>
            </a:pPr>
            <a:endParaRPr lang="ru-RU" sz="2400" dirty="0">
              <a:solidFill>
                <a:prstClr val="white"/>
              </a:solidFill>
            </a:endParaRPr>
          </a:p>
          <a:p>
            <a:pPr marL="0" lvl="0" indent="0" algn="just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 smtClean="0">
                <a:solidFill>
                  <a:prstClr val="white"/>
                </a:solidFill>
              </a:rPr>
              <a:t>	5 </a:t>
            </a:r>
            <a:r>
              <a:rPr lang="ru-RU" sz="2400" dirty="0">
                <a:solidFill>
                  <a:prstClr val="white"/>
                </a:solidFill>
              </a:rPr>
              <a:t>мая 1913 года в бедной многодетной семье родился восьмой по счету ребенок-сынишка Ванечка. 	Взрослеть пришлось быстро, уже в 8 лет пошел работать, но не за деньги, а за продукты. </a:t>
            </a:r>
          </a:p>
          <a:p>
            <a:pPr marL="0" lvl="0" indent="0" algn="just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</a:rPr>
              <a:t>	В 15-летнем возрасте уехал на заработки в большой город, тогда еще Царицын.</a:t>
            </a:r>
          </a:p>
          <a:p>
            <a:pPr marL="0" lvl="0" indent="0" algn="just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</a:rPr>
              <a:t>	Потом началось строительство Сталинградского тракторного завода, и юный Ваня не мог остаться в стороне от такого большого дела. После пуска завода мой прадедушка из строителей пошел в рабочие. Он был слесарем, токарем, фрезеровщиком. </a:t>
            </a:r>
          </a:p>
          <a:p>
            <a:pPr marL="0" lvl="0" indent="0" algn="just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6746" y="476672"/>
            <a:ext cx="8677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Время </a:t>
            </a:r>
            <a:r>
              <a:rPr lang="ru-RU" sz="2400" dirty="0"/>
              <a:t>шло. Прадедушка взрослел. </a:t>
            </a:r>
            <a:r>
              <a:rPr lang="ru-RU" sz="2400" dirty="0" smtClean="0"/>
              <a:t>Его </a:t>
            </a:r>
            <a:r>
              <a:rPr lang="ru-RU" sz="2400" dirty="0"/>
              <a:t>призвали в Красную Армию.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72" y="980728"/>
            <a:ext cx="5184576" cy="355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5040560" cy="340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50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000" dirty="0">
                <a:solidFill>
                  <a:prstClr val="white"/>
                </a:solidFill>
              </a:rPr>
              <a:t>	</a:t>
            </a:r>
            <a:endParaRPr lang="ru-RU" sz="2000" dirty="0" smtClean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prstClr val="white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prstClr val="white"/>
                </a:solidFill>
              </a:rPr>
              <a:t>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2682"/>
            <a:ext cx="3816424" cy="5444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73623" y="1628800"/>
            <a:ext cx="431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Служба была на Тихом океане.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956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lvl="0" indent="0" algn="just">
              <a:buClr>
                <a:srgbClr val="F3A447"/>
              </a:buClr>
              <a:buNone/>
            </a:pPr>
            <a:r>
              <a:rPr lang="ru-RU" sz="2000" dirty="0" smtClean="0">
                <a:solidFill>
                  <a:prstClr val="white"/>
                </a:solidFill>
              </a:rPr>
              <a:t>	</a:t>
            </a: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2000" dirty="0">
                <a:solidFill>
                  <a:prstClr val="white"/>
                </a:solidFill>
              </a:rPr>
              <a:t>	</a:t>
            </a:r>
            <a:endParaRPr lang="ru-RU" sz="2000" dirty="0" smtClean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2000" dirty="0">
                <a:solidFill>
                  <a:prstClr val="white"/>
                </a:solidFill>
              </a:rPr>
              <a:t>	</a:t>
            </a:r>
            <a:r>
              <a:rPr lang="ru-RU" sz="2400" dirty="0" smtClean="0">
                <a:solidFill>
                  <a:prstClr val="white"/>
                </a:solidFill>
              </a:rPr>
              <a:t>Срок </a:t>
            </a:r>
            <a:r>
              <a:rPr lang="ru-RU" sz="2400" dirty="0">
                <a:solidFill>
                  <a:prstClr val="white"/>
                </a:solidFill>
              </a:rPr>
              <a:t>службы закончился, и прадедушка вернулся в Сталинград. Женился, вскоре родилась дочь – вот она счастливая жизнь, впереди – только хорошее… Но началась война. </a:t>
            </a: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2400" dirty="0" smtClean="0">
                <a:solidFill>
                  <a:prstClr val="white"/>
                </a:solidFill>
              </a:rPr>
              <a:t>	Прадедушку </a:t>
            </a:r>
            <a:r>
              <a:rPr lang="ru-RU" sz="2400" dirty="0">
                <a:solidFill>
                  <a:prstClr val="white"/>
                </a:solidFill>
              </a:rPr>
              <a:t>призвали в первые дни войны. Семья осталась в Сталинграде. Фашисты рвались к Волге. Жена и дочь эвакуировались на Урал. Адрес их потерялся.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white"/>
                </a:solidFill>
              </a:rPr>
              <a:t>	Прадедушка </a:t>
            </a:r>
            <a:r>
              <a:rPr lang="ru-RU" sz="2400" dirty="0">
                <a:solidFill>
                  <a:prstClr val="white"/>
                </a:solidFill>
              </a:rPr>
              <a:t>был тяжело ранен под Витебском. Оставшийся осколок в груди беспокоил его до последних дней жизни. После госпиталя опять вернулся на войну. Освобождал Кенигсберг.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663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 Он был артиллеристом, механиком-водителем танка, шофером и отличным солдатом. Об этом говорит огромное количество орденов и медалей. Война для прадедушки Вани закончилась в сентябре 1945 года в Порт-Артуре.</a:t>
            </a:r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7" y="2060848"/>
            <a:ext cx="4203667" cy="324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4423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756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0"/>
            <a:ext cx="4320480" cy="6858000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buClr>
                <a:srgbClr val="F3A447"/>
              </a:buClr>
              <a:buNone/>
            </a:pPr>
            <a:r>
              <a:rPr lang="ru-RU" sz="1900" dirty="0" smtClean="0">
                <a:solidFill>
                  <a:prstClr val="white"/>
                </a:solidFill>
              </a:rPr>
              <a:t>	</a:t>
            </a: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1900" dirty="0" smtClean="0">
                <a:solidFill>
                  <a:prstClr val="white"/>
                </a:solidFill>
              </a:rPr>
              <a:t>	</a:t>
            </a: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>
              <a:solidFill>
                <a:prstClr val="white"/>
              </a:solidFill>
            </a:endParaRPr>
          </a:p>
          <a:p>
            <a:pPr marL="0" lvl="0" indent="0" algn="just">
              <a:lnSpc>
                <a:spcPct val="120000"/>
              </a:lnSpc>
              <a:buClr>
                <a:srgbClr val="F3A447"/>
              </a:buClr>
              <a:buNone/>
            </a:pPr>
            <a:r>
              <a:rPr lang="ru-RU" sz="3800" dirty="0" smtClean="0">
                <a:solidFill>
                  <a:prstClr val="white"/>
                </a:solidFill>
              </a:rPr>
              <a:t>	</a:t>
            </a:r>
            <a:r>
              <a:rPr lang="ru-RU" sz="4400" dirty="0" smtClean="0">
                <a:solidFill>
                  <a:prstClr val="white"/>
                </a:solidFill>
              </a:rPr>
              <a:t>Вот </a:t>
            </a:r>
            <a:r>
              <a:rPr lang="ru-RU" sz="4400" dirty="0">
                <a:solidFill>
                  <a:prstClr val="white"/>
                </a:solidFill>
              </a:rPr>
              <a:t>она – Победа! Но радость, наполнявшая душу дедушки, была с горчинкой. Потерялась на военных дорогах семья. Нет никаких известий о дочери. Плакать и тосковать времени не было.</a:t>
            </a:r>
          </a:p>
          <a:p>
            <a:pPr marL="0" lvl="0" indent="0" algn="just">
              <a:lnSpc>
                <a:spcPct val="120000"/>
              </a:lnSpc>
              <a:buClr>
                <a:srgbClr val="F3A447"/>
              </a:buClr>
              <a:buNone/>
            </a:pPr>
            <a:r>
              <a:rPr lang="ru-RU" sz="4400" dirty="0">
                <a:solidFill>
                  <a:prstClr val="white"/>
                </a:solidFill>
              </a:rPr>
              <a:t>	После войны вернулся домой, в Сталинград. Вроде бы недавно строил завод, работал на нем, а теперь пришлось его восстанавливать. </a:t>
            </a:r>
            <a:endParaRPr lang="ru-RU" sz="4400" dirty="0" smtClean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 smtClean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 smtClean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1900" dirty="0">
                <a:solidFill>
                  <a:prstClr val="white"/>
                </a:solidFill>
              </a:rPr>
              <a:t>	</a:t>
            </a:r>
            <a:endParaRPr lang="ru-RU" sz="1900" dirty="0" smtClean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endParaRPr lang="ru-RU" sz="1900" dirty="0">
              <a:solidFill>
                <a:prstClr val="white"/>
              </a:solidFill>
            </a:endParaRP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1900" dirty="0" smtClean="0">
                <a:solidFill>
                  <a:prstClr val="white"/>
                </a:solidFill>
              </a:rPr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6742" y="1272774"/>
            <a:ext cx="6524667" cy="434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881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й\Desktop\DSC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527747" cy="247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Валерий\Desktop\DSC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6">
            <a:off x="4592180" y="476672"/>
            <a:ext cx="4150765" cy="248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ерий\Desktop\DSC_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82" y="3068960"/>
            <a:ext cx="4801182" cy="320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5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32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Проект  «Моя семья в Великой Отечественной войне»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страшные годы войны</dc:title>
  <dc:creator>Valeriy</dc:creator>
  <cp:lastModifiedBy>RePack by Diakov</cp:lastModifiedBy>
  <cp:revision>27</cp:revision>
  <dcterms:created xsi:type="dcterms:W3CDTF">2009-05-07T18:40:54Z</dcterms:created>
  <dcterms:modified xsi:type="dcterms:W3CDTF">2017-06-04T14:02:08Z</dcterms:modified>
</cp:coreProperties>
</file>