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1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B4F60C-302D-4C5C-9DF3-1EE1DD1DCA3F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44B69E0D-2A6B-4820-912F-595FC60B2010}">
      <dgm:prSet phldrT="[Текст]"/>
      <dgm:spPr/>
      <dgm:t>
        <a:bodyPr/>
        <a:lstStyle/>
        <a:p>
          <a:endParaRPr lang="ru-RU" dirty="0"/>
        </a:p>
      </dgm:t>
    </dgm:pt>
    <dgm:pt modelId="{0AB3B9DB-A442-439E-960B-D2A580B5100D}" type="parTrans" cxnId="{4E963D18-0B1F-4FC5-8889-F18702EF54C3}">
      <dgm:prSet/>
      <dgm:spPr/>
      <dgm:t>
        <a:bodyPr/>
        <a:lstStyle/>
        <a:p>
          <a:endParaRPr lang="ru-RU"/>
        </a:p>
      </dgm:t>
    </dgm:pt>
    <dgm:pt modelId="{6B1CF143-69E5-46A3-A45D-D978A2B09D28}" type="sibTrans" cxnId="{4E963D18-0B1F-4FC5-8889-F18702EF54C3}">
      <dgm:prSet/>
      <dgm:spPr/>
      <dgm:t>
        <a:bodyPr/>
        <a:lstStyle/>
        <a:p>
          <a:endParaRPr lang="ru-RU"/>
        </a:p>
      </dgm:t>
    </dgm:pt>
    <dgm:pt modelId="{33E3514D-69CD-4745-9A1B-E0212121FD3F}">
      <dgm:prSet phldrT="[Текст]"/>
      <dgm:spPr/>
      <dgm:t>
        <a:bodyPr/>
        <a:lstStyle/>
        <a:p>
          <a:r>
            <a:rPr lang="en-US" dirty="0"/>
            <a:t>  </a:t>
          </a:r>
          <a:endParaRPr lang="ru-RU" dirty="0"/>
        </a:p>
      </dgm:t>
    </dgm:pt>
    <dgm:pt modelId="{3236E060-617C-49E3-94FD-54D50F295BAD}" type="parTrans" cxnId="{95CF1CF8-EC82-4384-A042-4D769BBCE3A6}">
      <dgm:prSet/>
      <dgm:spPr/>
      <dgm:t>
        <a:bodyPr/>
        <a:lstStyle/>
        <a:p>
          <a:endParaRPr lang="ru-RU"/>
        </a:p>
      </dgm:t>
    </dgm:pt>
    <dgm:pt modelId="{392B41BA-A7FF-49AA-BFE4-9C4593E93B10}" type="sibTrans" cxnId="{95CF1CF8-EC82-4384-A042-4D769BBCE3A6}">
      <dgm:prSet/>
      <dgm:spPr/>
      <dgm:t>
        <a:bodyPr/>
        <a:lstStyle/>
        <a:p>
          <a:endParaRPr lang="ru-RU"/>
        </a:p>
      </dgm:t>
    </dgm:pt>
    <dgm:pt modelId="{93235036-38F3-49AA-A3DA-BF6A5B481222}">
      <dgm:prSet/>
      <dgm:spPr/>
      <dgm:t>
        <a:bodyPr/>
        <a:lstStyle/>
        <a:p>
          <a:endParaRPr lang="ru-RU" dirty="0"/>
        </a:p>
      </dgm:t>
    </dgm:pt>
    <dgm:pt modelId="{F80B02D2-C217-4594-8A54-380C3A2F689B}" type="parTrans" cxnId="{ED92B75F-B594-408E-9A77-F034FEC99D70}">
      <dgm:prSet/>
      <dgm:spPr/>
      <dgm:t>
        <a:bodyPr/>
        <a:lstStyle/>
        <a:p>
          <a:endParaRPr lang="ru-RU"/>
        </a:p>
      </dgm:t>
    </dgm:pt>
    <dgm:pt modelId="{162A1E73-B37D-4360-B644-D9B7345A4AD4}" type="sibTrans" cxnId="{ED92B75F-B594-408E-9A77-F034FEC99D70}">
      <dgm:prSet/>
      <dgm:spPr/>
      <dgm:t>
        <a:bodyPr/>
        <a:lstStyle/>
        <a:p>
          <a:endParaRPr lang="ru-RU"/>
        </a:p>
      </dgm:t>
    </dgm:pt>
    <dgm:pt modelId="{D13E6066-C72B-4B7A-B4F9-D3CB7EF3F5E9}">
      <dgm:prSet/>
      <dgm:spPr/>
      <dgm:t>
        <a:bodyPr/>
        <a:lstStyle/>
        <a:p>
          <a:endParaRPr lang="ru-RU" dirty="0"/>
        </a:p>
      </dgm:t>
    </dgm:pt>
    <dgm:pt modelId="{24EF6E47-1D6C-482E-813B-6A7039E87F6A}" type="parTrans" cxnId="{2A5558AB-47FB-4ADB-94D3-92F5D3BAD31E}">
      <dgm:prSet/>
      <dgm:spPr/>
      <dgm:t>
        <a:bodyPr/>
        <a:lstStyle/>
        <a:p>
          <a:endParaRPr lang="ru-RU"/>
        </a:p>
      </dgm:t>
    </dgm:pt>
    <dgm:pt modelId="{7EA1685B-C9C3-4F7F-8C24-0FFBF5DC201B}" type="sibTrans" cxnId="{2A5558AB-47FB-4ADB-94D3-92F5D3BAD31E}">
      <dgm:prSet/>
      <dgm:spPr/>
      <dgm:t>
        <a:bodyPr/>
        <a:lstStyle/>
        <a:p>
          <a:endParaRPr lang="ru-RU"/>
        </a:p>
      </dgm:t>
    </dgm:pt>
    <dgm:pt modelId="{9B8DAC93-FC45-4869-BED2-59D30F9BBA91}">
      <dgm:prSet/>
      <dgm:spPr/>
      <dgm:t>
        <a:bodyPr/>
        <a:lstStyle/>
        <a:p>
          <a:endParaRPr lang="ru-RU" dirty="0"/>
        </a:p>
      </dgm:t>
    </dgm:pt>
    <dgm:pt modelId="{77D39119-C8A8-45F2-9623-490F1AD78F0E}" type="parTrans" cxnId="{62EFE174-4DCE-4E74-B265-1A9742C4FA49}">
      <dgm:prSet/>
      <dgm:spPr/>
      <dgm:t>
        <a:bodyPr/>
        <a:lstStyle/>
        <a:p>
          <a:endParaRPr lang="ru-RU"/>
        </a:p>
      </dgm:t>
    </dgm:pt>
    <dgm:pt modelId="{C1856C62-EB69-454D-AEC5-3F8749309F18}" type="sibTrans" cxnId="{62EFE174-4DCE-4E74-B265-1A9742C4FA49}">
      <dgm:prSet/>
      <dgm:spPr/>
      <dgm:t>
        <a:bodyPr/>
        <a:lstStyle/>
        <a:p>
          <a:endParaRPr lang="ru-RU"/>
        </a:p>
      </dgm:t>
    </dgm:pt>
    <dgm:pt modelId="{9EC3328E-1EBF-4667-9CAF-0F48346E3678}">
      <dgm:prSet/>
      <dgm:spPr/>
      <dgm:t>
        <a:bodyPr/>
        <a:lstStyle/>
        <a:p>
          <a:endParaRPr lang="ru-RU" dirty="0"/>
        </a:p>
      </dgm:t>
    </dgm:pt>
    <dgm:pt modelId="{752B7EE7-664D-4BFE-AB1F-2767CB749E04}" type="parTrans" cxnId="{DB5DEF73-EA6C-4703-A429-DBCD99504910}">
      <dgm:prSet/>
      <dgm:spPr/>
      <dgm:t>
        <a:bodyPr/>
        <a:lstStyle/>
        <a:p>
          <a:endParaRPr lang="ru-RU"/>
        </a:p>
      </dgm:t>
    </dgm:pt>
    <dgm:pt modelId="{1FBF4B9A-0C15-47D1-BC12-20B166E6A4D1}" type="sibTrans" cxnId="{DB5DEF73-EA6C-4703-A429-DBCD99504910}">
      <dgm:prSet/>
      <dgm:spPr/>
      <dgm:t>
        <a:bodyPr/>
        <a:lstStyle/>
        <a:p>
          <a:endParaRPr lang="ru-RU"/>
        </a:p>
      </dgm:t>
    </dgm:pt>
    <dgm:pt modelId="{FF3171D2-B53D-4C17-A381-AF95A2745C28}" type="pres">
      <dgm:prSet presAssocID="{EDB4F60C-302D-4C5C-9DF3-1EE1DD1DCA3F}" presName="linearFlow" presStyleCnt="0">
        <dgm:presLayoutVars>
          <dgm:dir/>
          <dgm:resizeHandles val="exact"/>
        </dgm:presLayoutVars>
      </dgm:prSet>
      <dgm:spPr/>
    </dgm:pt>
    <dgm:pt modelId="{89858A02-3518-49B3-826E-E6122A44D40E}" type="pres">
      <dgm:prSet presAssocID="{44B69E0D-2A6B-4820-912F-595FC60B2010}" presName="composite" presStyleCnt="0"/>
      <dgm:spPr/>
    </dgm:pt>
    <dgm:pt modelId="{E8A3B4B5-DDBE-48F8-8F6D-2D5589797155}" type="pres">
      <dgm:prSet presAssocID="{44B69E0D-2A6B-4820-912F-595FC60B2010}" presName="imgShp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D72C5FA-4B9A-498C-9523-177E83899063}" type="pres">
      <dgm:prSet presAssocID="{44B69E0D-2A6B-4820-912F-595FC60B2010}" presName="txShp" presStyleLbl="node1" presStyleIdx="0" presStyleCnt="6">
        <dgm:presLayoutVars>
          <dgm:bulletEnabled val="1"/>
        </dgm:presLayoutVars>
      </dgm:prSet>
      <dgm:spPr/>
    </dgm:pt>
    <dgm:pt modelId="{FD51CA07-5137-4EFA-A8A1-DF204ECBA9B1}" type="pres">
      <dgm:prSet presAssocID="{6B1CF143-69E5-46A3-A45D-D978A2B09D28}" presName="spacing" presStyleCnt="0"/>
      <dgm:spPr/>
    </dgm:pt>
    <dgm:pt modelId="{9007C63B-16A1-4DC2-9A8A-E520A3E6A19E}" type="pres">
      <dgm:prSet presAssocID="{9B8DAC93-FC45-4869-BED2-59D30F9BBA91}" presName="composite" presStyleCnt="0"/>
      <dgm:spPr/>
    </dgm:pt>
    <dgm:pt modelId="{BEC02E52-437B-4F9C-99E7-FBE99B8D8B33}" type="pres">
      <dgm:prSet presAssocID="{9B8DAC93-FC45-4869-BED2-59D30F9BBA91}" presName="imgShp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E5CF5D0-40CB-4A9F-B8F3-00B6DDAD5728}" type="pres">
      <dgm:prSet presAssocID="{9B8DAC93-FC45-4869-BED2-59D30F9BBA91}" presName="txShp" presStyleLbl="node1" presStyleIdx="1" presStyleCnt="6">
        <dgm:presLayoutVars>
          <dgm:bulletEnabled val="1"/>
        </dgm:presLayoutVars>
      </dgm:prSet>
      <dgm:spPr/>
    </dgm:pt>
    <dgm:pt modelId="{2EB06B7D-0A6B-481B-8D28-A7EFD4033316}" type="pres">
      <dgm:prSet presAssocID="{C1856C62-EB69-454D-AEC5-3F8749309F18}" presName="spacing" presStyleCnt="0"/>
      <dgm:spPr/>
    </dgm:pt>
    <dgm:pt modelId="{0B84C9AD-CEBA-4661-B22B-51FEB0E5BF93}" type="pres">
      <dgm:prSet presAssocID="{D13E6066-C72B-4B7A-B4F9-D3CB7EF3F5E9}" presName="composite" presStyleCnt="0"/>
      <dgm:spPr/>
    </dgm:pt>
    <dgm:pt modelId="{DF204725-83BC-4C40-83CF-18DD1BE51ED2}" type="pres">
      <dgm:prSet presAssocID="{D13E6066-C72B-4B7A-B4F9-D3CB7EF3F5E9}" presName="imgShp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8D023CE-57CB-435D-A561-824647D73A93}" type="pres">
      <dgm:prSet presAssocID="{D13E6066-C72B-4B7A-B4F9-D3CB7EF3F5E9}" presName="txShp" presStyleLbl="node1" presStyleIdx="2" presStyleCnt="6">
        <dgm:presLayoutVars>
          <dgm:bulletEnabled val="1"/>
        </dgm:presLayoutVars>
      </dgm:prSet>
      <dgm:spPr/>
    </dgm:pt>
    <dgm:pt modelId="{68DA0B4F-D4D8-42A9-B93E-81B1930B289E}" type="pres">
      <dgm:prSet presAssocID="{7EA1685B-C9C3-4F7F-8C24-0FFBF5DC201B}" presName="spacing" presStyleCnt="0"/>
      <dgm:spPr/>
    </dgm:pt>
    <dgm:pt modelId="{F7E15E4E-D686-4CCB-9A3D-DCA31645DAD6}" type="pres">
      <dgm:prSet presAssocID="{93235036-38F3-49AA-A3DA-BF6A5B481222}" presName="composite" presStyleCnt="0"/>
      <dgm:spPr/>
    </dgm:pt>
    <dgm:pt modelId="{A2FE45E0-4E76-459C-8A04-8844CE1DCD56}" type="pres">
      <dgm:prSet presAssocID="{93235036-38F3-49AA-A3DA-BF6A5B481222}" presName="imgShp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BBCDBAE9-A607-42BA-9ACD-AEDBD81543E3}" type="pres">
      <dgm:prSet presAssocID="{93235036-38F3-49AA-A3DA-BF6A5B481222}" presName="txShp" presStyleLbl="node1" presStyleIdx="3" presStyleCnt="6">
        <dgm:presLayoutVars>
          <dgm:bulletEnabled val="1"/>
        </dgm:presLayoutVars>
      </dgm:prSet>
      <dgm:spPr/>
    </dgm:pt>
    <dgm:pt modelId="{10BA3D43-7608-4744-82EC-D53AA1F9B289}" type="pres">
      <dgm:prSet presAssocID="{162A1E73-B37D-4360-B644-D9B7345A4AD4}" presName="spacing" presStyleCnt="0"/>
      <dgm:spPr/>
    </dgm:pt>
    <dgm:pt modelId="{75B03626-40F9-4684-911D-0E60D1BC44B9}" type="pres">
      <dgm:prSet presAssocID="{33E3514D-69CD-4745-9A1B-E0212121FD3F}" presName="composite" presStyleCnt="0"/>
      <dgm:spPr/>
    </dgm:pt>
    <dgm:pt modelId="{207C6546-8F7C-49AF-AFB8-54333CC11B54}" type="pres">
      <dgm:prSet presAssocID="{33E3514D-69CD-4745-9A1B-E0212121FD3F}" presName="imgShp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E73E335E-1A1F-45AE-85E4-B1E108990DF9}" type="pres">
      <dgm:prSet presAssocID="{33E3514D-69CD-4745-9A1B-E0212121FD3F}" presName="txShp" presStyleLbl="node1" presStyleIdx="4" presStyleCnt="6">
        <dgm:presLayoutVars>
          <dgm:bulletEnabled val="1"/>
        </dgm:presLayoutVars>
      </dgm:prSet>
      <dgm:spPr/>
    </dgm:pt>
    <dgm:pt modelId="{8218026E-B3D0-4EF4-A3A3-7FB17A812836}" type="pres">
      <dgm:prSet presAssocID="{392B41BA-A7FF-49AA-BFE4-9C4593E93B10}" presName="spacing" presStyleCnt="0"/>
      <dgm:spPr/>
    </dgm:pt>
    <dgm:pt modelId="{BE1F4333-60B0-41ED-810E-57397D594FC9}" type="pres">
      <dgm:prSet presAssocID="{9EC3328E-1EBF-4667-9CAF-0F48346E3678}" presName="composite" presStyleCnt="0"/>
      <dgm:spPr/>
    </dgm:pt>
    <dgm:pt modelId="{F258B1B1-4A0C-4330-B5C2-050AF90CB0B6}" type="pres">
      <dgm:prSet presAssocID="{9EC3328E-1EBF-4667-9CAF-0F48346E3678}" presName="imgShp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  <dgm:pt modelId="{59138F2A-23BE-48C8-B5F0-B8CA0E6D6949}" type="pres">
      <dgm:prSet presAssocID="{9EC3328E-1EBF-4667-9CAF-0F48346E3678}" presName="txShp" presStyleLbl="node1" presStyleIdx="5" presStyleCnt="6">
        <dgm:presLayoutVars>
          <dgm:bulletEnabled val="1"/>
        </dgm:presLayoutVars>
      </dgm:prSet>
      <dgm:spPr/>
    </dgm:pt>
  </dgm:ptLst>
  <dgm:cxnLst>
    <dgm:cxn modelId="{4E963D18-0B1F-4FC5-8889-F18702EF54C3}" srcId="{EDB4F60C-302D-4C5C-9DF3-1EE1DD1DCA3F}" destId="{44B69E0D-2A6B-4820-912F-595FC60B2010}" srcOrd="0" destOrd="0" parTransId="{0AB3B9DB-A442-439E-960B-D2A580B5100D}" sibTransId="{6B1CF143-69E5-46A3-A45D-D978A2B09D28}"/>
    <dgm:cxn modelId="{E1D82929-488C-4D03-B1DA-554DA40EBF1B}" type="presOf" srcId="{D13E6066-C72B-4B7A-B4F9-D3CB7EF3F5E9}" destId="{F8D023CE-57CB-435D-A561-824647D73A93}" srcOrd="0" destOrd="0" presId="urn:microsoft.com/office/officeart/2005/8/layout/vList3#1"/>
    <dgm:cxn modelId="{25989E2A-BBF0-4EC3-AC86-655B310F1332}" type="presOf" srcId="{9B8DAC93-FC45-4869-BED2-59D30F9BBA91}" destId="{1E5CF5D0-40CB-4A9F-B8F3-00B6DDAD5728}" srcOrd="0" destOrd="0" presId="urn:microsoft.com/office/officeart/2005/8/layout/vList3#1"/>
    <dgm:cxn modelId="{ED92B75F-B594-408E-9A77-F034FEC99D70}" srcId="{EDB4F60C-302D-4C5C-9DF3-1EE1DD1DCA3F}" destId="{93235036-38F3-49AA-A3DA-BF6A5B481222}" srcOrd="3" destOrd="0" parTransId="{F80B02D2-C217-4594-8A54-380C3A2F689B}" sibTransId="{162A1E73-B37D-4360-B644-D9B7345A4AD4}"/>
    <dgm:cxn modelId="{E0A2E549-2428-4EDC-B326-2857B4EBDFF2}" type="presOf" srcId="{EDB4F60C-302D-4C5C-9DF3-1EE1DD1DCA3F}" destId="{FF3171D2-B53D-4C17-A381-AF95A2745C28}" srcOrd="0" destOrd="0" presId="urn:microsoft.com/office/officeart/2005/8/layout/vList3#1"/>
    <dgm:cxn modelId="{DB5DEF73-EA6C-4703-A429-DBCD99504910}" srcId="{EDB4F60C-302D-4C5C-9DF3-1EE1DD1DCA3F}" destId="{9EC3328E-1EBF-4667-9CAF-0F48346E3678}" srcOrd="5" destOrd="0" parTransId="{752B7EE7-664D-4BFE-AB1F-2767CB749E04}" sibTransId="{1FBF4B9A-0C15-47D1-BC12-20B166E6A4D1}"/>
    <dgm:cxn modelId="{62EFE174-4DCE-4E74-B265-1A9742C4FA49}" srcId="{EDB4F60C-302D-4C5C-9DF3-1EE1DD1DCA3F}" destId="{9B8DAC93-FC45-4869-BED2-59D30F9BBA91}" srcOrd="1" destOrd="0" parTransId="{77D39119-C8A8-45F2-9623-490F1AD78F0E}" sibTransId="{C1856C62-EB69-454D-AEC5-3F8749309F18}"/>
    <dgm:cxn modelId="{3F6A0F7F-5B56-402D-9E2F-1E161FA22A5F}" type="presOf" srcId="{93235036-38F3-49AA-A3DA-BF6A5B481222}" destId="{BBCDBAE9-A607-42BA-9ACD-AEDBD81543E3}" srcOrd="0" destOrd="0" presId="urn:microsoft.com/office/officeart/2005/8/layout/vList3#1"/>
    <dgm:cxn modelId="{2A5558AB-47FB-4ADB-94D3-92F5D3BAD31E}" srcId="{EDB4F60C-302D-4C5C-9DF3-1EE1DD1DCA3F}" destId="{D13E6066-C72B-4B7A-B4F9-D3CB7EF3F5E9}" srcOrd="2" destOrd="0" parTransId="{24EF6E47-1D6C-482E-813B-6A7039E87F6A}" sibTransId="{7EA1685B-C9C3-4F7F-8C24-0FFBF5DC201B}"/>
    <dgm:cxn modelId="{0B99BBBE-1F79-417F-B572-10052FFB4F17}" type="presOf" srcId="{33E3514D-69CD-4745-9A1B-E0212121FD3F}" destId="{E73E335E-1A1F-45AE-85E4-B1E108990DF9}" srcOrd="0" destOrd="0" presId="urn:microsoft.com/office/officeart/2005/8/layout/vList3#1"/>
    <dgm:cxn modelId="{3C69CCD5-E154-465A-8EAB-30443F35F77E}" type="presOf" srcId="{44B69E0D-2A6B-4820-912F-595FC60B2010}" destId="{7D72C5FA-4B9A-498C-9523-177E83899063}" srcOrd="0" destOrd="0" presId="urn:microsoft.com/office/officeart/2005/8/layout/vList3#1"/>
    <dgm:cxn modelId="{95CF1CF8-EC82-4384-A042-4D769BBCE3A6}" srcId="{EDB4F60C-302D-4C5C-9DF3-1EE1DD1DCA3F}" destId="{33E3514D-69CD-4745-9A1B-E0212121FD3F}" srcOrd="4" destOrd="0" parTransId="{3236E060-617C-49E3-94FD-54D50F295BAD}" sibTransId="{392B41BA-A7FF-49AA-BFE4-9C4593E93B10}"/>
    <dgm:cxn modelId="{0E5AB8FB-AC17-4FE3-AD2B-14051C106366}" type="presOf" srcId="{9EC3328E-1EBF-4667-9CAF-0F48346E3678}" destId="{59138F2A-23BE-48C8-B5F0-B8CA0E6D6949}" srcOrd="0" destOrd="0" presId="urn:microsoft.com/office/officeart/2005/8/layout/vList3#1"/>
    <dgm:cxn modelId="{8C510DBB-B724-4BD5-A16E-FD7A8D059FC8}" type="presParOf" srcId="{FF3171D2-B53D-4C17-A381-AF95A2745C28}" destId="{89858A02-3518-49B3-826E-E6122A44D40E}" srcOrd="0" destOrd="0" presId="urn:microsoft.com/office/officeart/2005/8/layout/vList3#1"/>
    <dgm:cxn modelId="{F6E37C7D-E2BC-4676-9057-EDE6B97CF598}" type="presParOf" srcId="{89858A02-3518-49B3-826E-E6122A44D40E}" destId="{E8A3B4B5-DDBE-48F8-8F6D-2D5589797155}" srcOrd="0" destOrd="0" presId="urn:microsoft.com/office/officeart/2005/8/layout/vList3#1"/>
    <dgm:cxn modelId="{834F0B16-A0B9-4138-89D9-515B9CBFF45A}" type="presParOf" srcId="{89858A02-3518-49B3-826E-E6122A44D40E}" destId="{7D72C5FA-4B9A-498C-9523-177E83899063}" srcOrd="1" destOrd="0" presId="urn:microsoft.com/office/officeart/2005/8/layout/vList3#1"/>
    <dgm:cxn modelId="{D16A0167-B491-4146-8DE3-B5ADACC99E59}" type="presParOf" srcId="{FF3171D2-B53D-4C17-A381-AF95A2745C28}" destId="{FD51CA07-5137-4EFA-A8A1-DF204ECBA9B1}" srcOrd="1" destOrd="0" presId="urn:microsoft.com/office/officeart/2005/8/layout/vList3#1"/>
    <dgm:cxn modelId="{233C96C2-9E31-4D68-A816-D167A5566E48}" type="presParOf" srcId="{FF3171D2-B53D-4C17-A381-AF95A2745C28}" destId="{9007C63B-16A1-4DC2-9A8A-E520A3E6A19E}" srcOrd="2" destOrd="0" presId="urn:microsoft.com/office/officeart/2005/8/layout/vList3#1"/>
    <dgm:cxn modelId="{098B1F72-B399-4AA5-A26C-BDEE2FE6E199}" type="presParOf" srcId="{9007C63B-16A1-4DC2-9A8A-E520A3E6A19E}" destId="{BEC02E52-437B-4F9C-99E7-FBE99B8D8B33}" srcOrd="0" destOrd="0" presId="urn:microsoft.com/office/officeart/2005/8/layout/vList3#1"/>
    <dgm:cxn modelId="{80DE548A-0CD6-4FA6-936C-008B22011721}" type="presParOf" srcId="{9007C63B-16A1-4DC2-9A8A-E520A3E6A19E}" destId="{1E5CF5D0-40CB-4A9F-B8F3-00B6DDAD5728}" srcOrd="1" destOrd="0" presId="urn:microsoft.com/office/officeart/2005/8/layout/vList3#1"/>
    <dgm:cxn modelId="{84BD0037-11F9-4CD6-A977-12ABEAB0D1FF}" type="presParOf" srcId="{FF3171D2-B53D-4C17-A381-AF95A2745C28}" destId="{2EB06B7D-0A6B-481B-8D28-A7EFD4033316}" srcOrd="3" destOrd="0" presId="urn:microsoft.com/office/officeart/2005/8/layout/vList3#1"/>
    <dgm:cxn modelId="{60110690-D24E-40B6-8FA5-0B2DC690F4EB}" type="presParOf" srcId="{FF3171D2-B53D-4C17-A381-AF95A2745C28}" destId="{0B84C9AD-CEBA-4661-B22B-51FEB0E5BF93}" srcOrd="4" destOrd="0" presId="urn:microsoft.com/office/officeart/2005/8/layout/vList3#1"/>
    <dgm:cxn modelId="{5E404F4C-3340-45C4-AF88-BB99C13D8177}" type="presParOf" srcId="{0B84C9AD-CEBA-4661-B22B-51FEB0E5BF93}" destId="{DF204725-83BC-4C40-83CF-18DD1BE51ED2}" srcOrd="0" destOrd="0" presId="urn:microsoft.com/office/officeart/2005/8/layout/vList3#1"/>
    <dgm:cxn modelId="{426FBC66-0A76-4062-923D-8F0035DA99FD}" type="presParOf" srcId="{0B84C9AD-CEBA-4661-B22B-51FEB0E5BF93}" destId="{F8D023CE-57CB-435D-A561-824647D73A93}" srcOrd="1" destOrd="0" presId="urn:microsoft.com/office/officeart/2005/8/layout/vList3#1"/>
    <dgm:cxn modelId="{46D4C3DA-4680-4AE9-8B7B-DE9C6BA84748}" type="presParOf" srcId="{FF3171D2-B53D-4C17-A381-AF95A2745C28}" destId="{68DA0B4F-D4D8-42A9-B93E-81B1930B289E}" srcOrd="5" destOrd="0" presId="urn:microsoft.com/office/officeart/2005/8/layout/vList3#1"/>
    <dgm:cxn modelId="{26091DBF-4E0C-4A4E-AB5A-DD34F00459A0}" type="presParOf" srcId="{FF3171D2-B53D-4C17-A381-AF95A2745C28}" destId="{F7E15E4E-D686-4CCB-9A3D-DCA31645DAD6}" srcOrd="6" destOrd="0" presId="urn:microsoft.com/office/officeart/2005/8/layout/vList3#1"/>
    <dgm:cxn modelId="{4845972F-B264-49E7-B227-EE8E066F9A11}" type="presParOf" srcId="{F7E15E4E-D686-4CCB-9A3D-DCA31645DAD6}" destId="{A2FE45E0-4E76-459C-8A04-8844CE1DCD56}" srcOrd="0" destOrd="0" presId="urn:microsoft.com/office/officeart/2005/8/layout/vList3#1"/>
    <dgm:cxn modelId="{5E28C423-1123-4471-97DF-E33A3233A014}" type="presParOf" srcId="{F7E15E4E-D686-4CCB-9A3D-DCA31645DAD6}" destId="{BBCDBAE9-A607-42BA-9ACD-AEDBD81543E3}" srcOrd="1" destOrd="0" presId="urn:microsoft.com/office/officeart/2005/8/layout/vList3#1"/>
    <dgm:cxn modelId="{03D42A00-568E-41DD-982E-0ACA14AA0C9B}" type="presParOf" srcId="{FF3171D2-B53D-4C17-A381-AF95A2745C28}" destId="{10BA3D43-7608-4744-82EC-D53AA1F9B289}" srcOrd="7" destOrd="0" presId="urn:microsoft.com/office/officeart/2005/8/layout/vList3#1"/>
    <dgm:cxn modelId="{A5600454-72D6-4DF9-95E9-D522B2CB5C15}" type="presParOf" srcId="{FF3171D2-B53D-4C17-A381-AF95A2745C28}" destId="{75B03626-40F9-4684-911D-0E60D1BC44B9}" srcOrd="8" destOrd="0" presId="urn:microsoft.com/office/officeart/2005/8/layout/vList3#1"/>
    <dgm:cxn modelId="{CCF2F725-96A9-4A29-941A-C6279C34CCA8}" type="presParOf" srcId="{75B03626-40F9-4684-911D-0E60D1BC44B9}" destId="{207C6546-8F7C-49AF-AFB8-54333CC11B54}" srcOrd="0" destOrd="0" presId="urn:microsoft.com/office/officeart/2005/8/layout/vList3#1"/>
    <dgm:cxn modelId="{35BCBFE2-E5D3-40CE-9492-E029C79A7414}" type="presParOf" srcId="{75B03626-40F9-4684-911D-0E60D1BC44B9}" destId="{E73E335E-1A1F-45AE-85E4-B1E108990DF9}" srcOrd="1" destOrd="0" presId="urn:microsoft.com/office/officeart/2005/8/layout/vList3#1"/>
    <dgm:cxn modelId="{9B2FC05A-89AC-4274-B15A-2D4F8D455EC6}" type="presParOf" srcId="{FF3171D2-B53D-4C17-A381-AF95A2745C28}" destId="{8218026E-B3D0-4EF4-A3A3-7FB17A812836}" srcOrd="9" destOrd="0" presId="urn:microsoft.com/office/officeart/2005/8/layout/vList3#1"/>
    <dgm:cxn modelId="{A53626BD-775E-4FA6-8AEE-C83377100CEF}" type="presParOf" srcId="{FF3171D2-B53D-4C17-A381-AF95A2745C28}" destId="{BE1F4333-60B0-41ED-810E-57397D594FC9}" srcOrd="10" destOrd="0" presId="urn:microsoft.com/office/officeart/2005/8/layout/vList3#1"/>
    <dgm:cxn modelId="{9E8CF991-70E8-4F77-BEB2-742C9366D89D}" type="presParOf" srcId="{BE1F4333-60B0-41ED-810E-57397D594FC9}" destId="{F258B1B1-4A0C-4330-B5C2-050AF90CB0B6}" srcOrd="0" destOrd="0" presId="urn:microsoft.com/office/officeart/2005/8/layout/vList3#1"/>
    <dgm:cxn modelId="{DA92850F-EDBA-43FB-8B88-E5DF41135937}" type="presParOf" srcId="{BE1F4333-60B0-41ED-810E-57397D594FC9}" destId="{59138F2A-23BE-48C8-B5F0-B8CA0E6D694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72C5FA-4B9A-498C-9523-177E83899063}">
      <dsp:nvSpPr>
        <dsp:cNvPr id="0" name=""/>
        <dsp:cNvSpPr/>
      </dsp:nvSpPr>
      <dsp:spPr>
        <a:xfrm rot="10800000">
          <a:off x="1480464" y="638"/>
          <a:ext cx="5131056" cy="75222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709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 dirty="0"/>
        </a:p>
      </dsp:txBody>
      <dsp:txXfrm rot="10800000">
        <a:off x="1668519" y="638"/>
        <a:ext cx="4943001" cy="752222"/>
      </dsp:txXfrm>
    </dsp:sp>
    <dsp:sp modelId="{E8A3B4B5-DDBE-48F8-8F6D-2D5589797155}">
      <dsp:nvSpPr>
        <dsp:cNvPr id="0" name=""/>
        <dsp:cNvSpPr/>
      </dsp:nvSpPr>
      <dsp:spPr>
        <a:xfrm>
          <a:off x="1104353" y="638"/>
          <a:ext cx="752222" cy="75222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5CF5D0-40CB-4A9F-B8F3-00B6DDAD5728}">
      <dsp:nvSpPr>
        <dsp:cNvPr id="0" name=""/>
        <dsp:cNvSpPr/>
      </dsp:nvSpPr>
      <dsp:spPr>
        <a:xfrm rot="10800000">
          <a:off x="1480464" y="977405"/>
          <a:ext cx="5131056" cy="75222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709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 dirty="0"/>
        </a:p>
      </dsp:txBody>
      <dsp:txXfrm rot="10800000">
        <a:off x="1668519" y="977405"/>
        <a:ext cx="4943001" cy="752222"/>
      </dsp:txXfrm>
    </dsp:sp>
    <dsp:sp modelId="{BEC02E52-437B-4F9C-99E7-FBE99B8D8B33}">
      <dsp:nvSpPr>
        <dsp:cNvPr id="0" name=""/>
        <dsp:cNvSpPr/>
      </dsp:nvSpPr>
      <dsp:spPr>
        <a:xfrm>
          <a:off x="1104353" y="977405"/>
          <a:ext cx="752222" cy="752222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D023CE-57CB-435D-A561-824647D73A93}">
      <dsp:nvSpPr>
        <dsp:cNvPr id="0" name=""/>
        <dsp:cNvSpPr/>
      </dsp:nvSpPr>
      <dsp:spPr>
        <a:xfrm rot="10800000">
          <a:off x="1480464" y="1954171"/>
          <a:ext cx="5131056" cy="75222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709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 dirty="0"/>
        </a:p>
      </dsp:txBody>
      <dsp:txXfrm rot="10800000">
        <a:off x="1668519" y="1954171"/>
        <a:ext cx="4943001" cy="752222"/>
      </dsp:txXfrm>
    </dsp:sp>
    <dsp:sp modelId="{DF204725-83BC-4C40-83CF-18DD1BE51ED2}">
      <dsp:nvSpPr>
        <dsp:cNvPr id="0" name=""/>
        <dsp:cNvSpPr/>
      </dsp:nvSpPr>
      <dsp:spPr>
        <a:xfrm>
          <a:off x="1104353" y="1954171"/>
          <a:ext cx="752222" cy="752222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CDBAE9-A607-42BA-9ACD-AEDBD81543E3}">
      <dsp:nvSpPr>
        <dsp:cNvPr id="0" name=""/>
        <dsp:cNvSpPr/>
      </dsp:nvSpPr>
      <dsp:spPr>
        <a:xfrm rot="10800000">
          <a:off x="1480464" y="2930937"/>
          <a:ext cx="5131056" cy="75222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709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 dirty="0"/>
        </a:p>
      </dsp:txBody>
      <dsp:txXfrm rot="10800000">
        <a:off x="1668519" y="2930937"/>
        <a:ext cx="4943001" cy="752222"/>
      </dsp:txXfrm>
    </dsp:sp>
    <dsp:sp modelId="{A2FE45E0-4E76-459C-8A04-8844CE1DCD56}">
      <dsp:nvSpPr>
        <dsp:cNvPr id="0" name=""/>
        <dsp:cNvSpPr/>
      </dsp:nvSpPr>
      <dsp:spPr>
        <a:xfrm>
          <a:off x="1104353" y="2930937"/>
          <a:ext cx="752222" cy="752222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3E335E-1A1F-45AE-85E4-B1E108990DF9}">
      <dsp:nvSpPr>
        <dsp:cNvPr id="0" name=""/>
        <dsp:cNvSpPr/>
      </dsp:nvSpPr>
      <dsp:spPr>
        <a:xfrm rot="10800000">
          <a:off x="1480464" y="3907704"/>
          <a:ext cx="5131056" cy="75222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709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  </a:t>
          </a:r>
          <a:endParaRPr lang="ru-RU" sz="3600" kern="1200" dirty="0"/>
        </a:p>
      </dsp:txBody>
      <dsp:txXfrm rot="10800000">
        <a:off x="1668519" y="3907704"/>
        <a:ext cx="4943001" cy="752222"/>
      </dsp:txXfrm>
    </dsp:sp>
    <dsp:sp modelId="{207C6546-8F7C-49AF-AFB8-54333CC11B54}">
      <dsp:nvSpPr>
        <dsp:cNvPr id="0" name=""/>
        <dsp:cNvSpPr/>
      </dsp:nvSpPr>
      <dsp:spPr>
        <a:xfrm>
          <a:off x="1104353" y="3907704"/>
          <a:ext cx="752222" cy="752222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138F2A-23BE-48C8-B5F0-B8CA0E6D6949}">
      <dsp:nvSpPr>
        <dsp:cNvPr id="0" name=""/>
        <dsp:cNvSpPr/>
      </dsp:nvSpPr>
      <dsp:spPr>
        <a:xfrm rot="10800000">
          <a:off x="1480464" y="4884470"/>
          <a:ext cx="5131056" cy="752222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1709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 dirty="0"/>
        </a:p>
      </dsp:txBody>
      <dsp:txXfrm rot="10800000">
        <a:off x="1668519" y="4884470"/>
        <a:ext cx="4943001" cy="752222"/>
      </dsp:txXfrm>
    </dsp:sp>
    <dsp:sp modelId="{F258B1B1-4A0C-4330-B5C2-050AF90CB0B6}">
      <dsp:nvSpPr>
        <dsp:cNvPr id="0" name=""/>
        <dsp:cNvSpPr/>
      </dsp:nvSpPr>
      <dsp:spPr>
        <a:xfrm>
          <a:off x="1104353" y="4884470"/>
          <a:ext cx="752222" cy="752222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80E52E0-6B59-47A5-AB67-F70DBC21AC8F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69F23C6-96E2-4A7A-AA94-26C60C883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52E0-6B59-47A5-AB67-F70DBC21AC8F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F23C6-96E2-4A7A-AA94-26C60C883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780E52E0-6B59-47A5-AB67-F70DBC21AC8F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69F23C6-96E2-4A7A-AA94-26C60C883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52E0-6B59-47A5-AB67-F70DBC21AC8F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F23C6-96E2-4A7A-AA94-26C60C883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0E52E0-6B59-47A5-AB67-F70DBC21AC8F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E69F23C6-96E2-4A7A-AA94-26C60C883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52E0-6B59-47A5-AB67-F70DBC21AC8F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F23C6-96E2-4A7A-AA94-26C60C883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52E0-6B59-47A5-AB67-F70DBC21AC8F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F23C6-96E2-4A7A-AA94-26C60C883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52E0-6B59-47A5-AB67-F70DBC21AC8F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F23C6-96E2-4A7A-AA94-26C60C883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80E52E0-6B59-47A5-AB67-F70DBC21AC8F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F23C6-96E2-4A7A-AA94-26C60C883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52E0-6B59-47A5-AB67-F70DBC21AC8F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F23C6-96E2-4A7A-AA94-26C60C883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E52E0-6B59-47A5-AB67-F70DBC21AC8F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F23C6-96E2-4A7A-AA94-26C60C8831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80E52E0-6B59-47A5-AB67-F70DBC21AC8F}" type="datetimeFigureOut">
              <a:rPr lang="ru-RU" smtClean="0"/>
              <a:pPr/>
              <a:t>24.08.2017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69F23C6-96E2-4A7A-AA94-26C60C883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290" y="0"/>
            <a:ext cx="5929354" cy="2868168"/>
          </a:xfrm>
        </p:spPr>
        <p:txBody>
          <a:bodyPr/>
          <a:lstStyle/>
          <a:p>
            <a:r>
              <a:rPr lang="en-US" dirty="0"/>
              <a:t>   Travelling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ru-RU" dirty="0"/>
          </a:p>
        </p:txBody>
      </p:sp>
      <p:pic>
        <p:nvPicPr>
          <p:cNvPr id="4" name="Рисунок 3" descr="preview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429000"/>
            <a:ext cx="3038475" cy="2905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Ghajn_Tuffieha,_Mal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1071546"/>
            <a:ext cx="3143271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ari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714356"/>
            <a:ext cx="2309812" cy="2185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big_ben_watche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3786190"/>
            <a:ext cx="1571636" cy="276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7989407-3599-44DD-8A12-5805E4CEC4F1}"/>
              </a:ext>
            </a:extLst>
          </p:cNvPr>
          <p:cNvSpPr txBox="1"/>
          <p:nvPr/>
        </p:nvSpPr>
        <p:spPr>
          <a:xfrm flipH="1">
            <a:off x="5652119" y="4607417"/>
            <a:ext cx="33843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Составитель </a:t>
            </a:r>
          </a:p>
          <a:p>
            <a:r>
              <a:rPr lang="ru-RU" dirty="0"/>
              <a:t>Учитель английского языка</a:t>
            </a:r>
          </a:p>
          <a:p>
            <a:r>
              <a:rPr lang="ru-RU" dirty="0"/>
              <a:t> МБОУ "Гимназия №1 им. Н.М. Пржевальского" </a:t>
            </a:r>
          </a:p>
          <a:p>
            <a:r>
              <a:rPr lang="ru-RU" dirty="0"/>
              <a:t>Чуранова Юлия Геннадьевна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ominikan_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24372" y="-18279"/>
            <a:ext cx="9168372" cy="687627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357430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 </a:t>
            </a:r>
            <a:br>
              <a:rPr lang="ru-RU" dirty="0"/>
            </a:br>
            <a:r>
              <a:rPr lang="en-US" dirty="0"/>
              <a:t> </a:t>
            </a:r>
            <a:r>
              <a:rPr lang="en-US" sz="6700" dirty="0"/>
              <a:t>the end!</a:t>
            </a:r>
            <a:endParaRPr lang="ru-RU" sz="6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239000" cy="1143000"/>
          </a:xfrm>
        </p:spPr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8763835"/>
              </p:ext>
            </p:extLst>
          </p:nvPr>
        </p:nvGraphicFramePr>
        <p:xfrm>
          <a:off x="179512" y="980728"/>
          <a:ext cx="7715874" cy="5637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63688" y="188640"/>
            <a:ext cx="504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Means of travelling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A3B4B5-DDBE-48F8-8F6D-2D55897971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A3B4B5-DDBE-48F8-8F6D-2D55897971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A3B4B5-DDBE-48F8-8F6D-2D55897971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A3B4B5-DDBE-48F8-8F6D-2D5589797155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A3B4B5-DDBE-48F8-8F6D-2D55897971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72C5FA-4B9A-498C-9523-177E83899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72C5FA-4B9A-498C-9523-177E83899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72C5FA-4B9A-498C-9523-177E83899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72C5FA-4B9A-498C-9523-177E83899063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72C5FA-4B9A-498C-9523-177E838990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C02E52-437B-4F9C-99E7-FBE99B8D8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C02E52-437B-4F9C-99E7-FBE99B8D8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C02E52-437B-4F9C-99E7-FBE99B8D8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C02E52-437B-4F9C-99E7-FBE99B8D8B33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C02E52-437B-4F9C-99E7-FBE99B8D8B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5CF5D0-40CB-4A9F-B8F3-00B6DDAD5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5CF5D0-40CB-4A9F-B8F3-00B6DDAD5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5CF5D0-40CB-4A9F-B8F3-00B6DDAD5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5CF5D0-40CB-4A9F-B8F3-00B6DDAD5728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5CF5D0-40CB-4A9F-B8F3-00B6DDAD57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204725-83BC-4C40-83CF-18DD1BE51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204725-83BC-4C40-83CF-18DD1BE51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204725-83BC-4C40-83CF-18DD1BE51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204725-83BC-4C40-83CF-18DD1BE51ED2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204725-83BC-4C40-83CF-18DD1BE51E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D023CE-57CB-435D-A561-824647D73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D023CE-57CB-435D-A561-824647D73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D023CE-57CB-435D-A561-824647D73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D023CE-57CB-435D-A561-824647D73A93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D023CE-57CB-435D-A561-824647D73A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FE45E0-4E76-459C-8A04-8844CE1DC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FE45E0-4E76-459C-8A04-8844CE1DC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FE45E0-4E76-459C-8A04-8844CE1DC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FE45E0-4E76-459C-8A04-8844CE1DCD56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FE45E0-4E76-459C-8A04-8844CE1DCD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CDBAE9-A607-42BA-9ACD-AEDBD8154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CDBAE9-A607-42BA-9ACD-AEDBD8154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CDBAE9-A607-42BA-9ACD-AEDBD8154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CDBAE9-A607-42BA-9ACD-AEDBD81543E3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CDBAE9-A607-42BA-9ACD-AEDBD8154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7C6546-8F7C-49AF-AFB8-54333CC11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7C6546-8F7C-49AF-AFB8-54333CC11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7C6546-8F7C-49AF-AFB8-54333CC11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7C6546-8F7C-49AF-AFB8-54333CC11B54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07C6546-8F7C-49AF-AFB8-54333CC11B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3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3E335E-1A1F-45AE-85E4-B1E108990D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3E335E-1A1F-45AE-85E4-B1E108990D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3E335E-1A1F-45AE-85E4-B1E108990D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3E335E-1A1F-45AE-85E4-B1E108990DF9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3E335E-1A1F-45AE-85E4-B1E108990D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3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58B1B1-4A0C-4330-B5C2-050AF90CB0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58B1B1-4A0C-4330-B5C2-050AF90CB0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58B1B1-4A0C-4330-B5C2-050AF90CB0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58B1B1-4A0C-4330-B5C2-050AF90CB0B6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58B1B1-4A0C-4330-B5C2-050AF90CB0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3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138F2A-23BE-48C8-B5F0-B8CA0E6D6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138F2A-23BE-48C8-B5F0-B8CA0E6D6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138F2A-23BE-48C8-B5F0-B8CA0E6D6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138F2A-23BE-48C8-B5F0-B8CA0E6D6949}"/>
                                            </p:graphic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138F2A-23BE-48C8-B5F0-B8CA0E6D69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214290"/>
            <a:ext cx="3597550" cy="33587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	-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to be fond of </a:t>
            </a:r>
          </a:p>
          <a:p>
            <a:pPr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- new places</a:t>
            </a:r>
          </a:p>
          <a:p>
            <a:pPr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- for pleasure</a:t>
            </a:r>
          </a:p>
          <a:p>
            <a:pPr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- on business</a:t>
            </a:r>
          </a:p>
          <a:p>
            <a:pPr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	- go abroad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32D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928671"/>
            <a:ext cx="2630666" cy="18809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img_tropic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3838657"/>
            <a:ext cx="2280989" cy="26068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bigpal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3964" y="3812904"/>
            <a:ext cx="2259447" cy="1507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320040"/>
            <a:ext cx="6981852" cy="608630"/>
          </a:xfrm>
        </p:spPr>
        <p:txBody>
          <a:bodyPr/>
          <a:lstStyle/>
          <a:p>
            <a:pPr algn="ctr"/>
            <a:r>
              <a:rPr lang="en-US" dirty="0"/>
              <a:t>travelling by plane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852936"/>
            <a:ext cx="4680520" cy="35333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	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comfortable</a:t>
            </a:r>
          </a:p>
          <a:p>
            <a:pPr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- convenient </a:t>
            </a:r>
          </a:p>
          <a:p>
            <a:pPr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- expensive</a:t>
            </a:r>
          </a:p>
          <a:p>
            <a:pPr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	- quicker </a:t>
            </a:r>
          </a:p>
          <a:p>
            <a:pPr marL="0" indent="0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- in advance</a:t>
            </a:r>
          </a:p>
          <a:p>
            <a:pPr marL="0" indent="0">
              <a:buNone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at the airport</a:t>
            </a:r>
          </a:p>
          <a:p>
            <a:pPr>
              <a:buFontTx/>
              <a:buChar char="-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4536380"/>
            <a:ext cx="2530946" cy="1849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g650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728" y="928670"/>
            <a:ext cx="3071264" cy="16789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20040"/>
            <a:ext cx="7196166" cy="680068"/>
          </a:xfrm>
        </p:spPr>
        <p:txBody>
          <a:bodyPr/>
          <a:lstStyle/>
          <a:p>
            <a:pPr algn="ctr"/>
            <a:r>
              <a:rPr lang="en-US" dirty="0"/>
              <a:t>travelling by train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000108"/>
            <a:ext cx="6910414" cy="54556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/>
              <a:t>	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speed</a:t>
            </a:r>
          </a:p>
          <a:p>
            <a:pPr marL="0" indent="0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- comfort</a:t>
            </a:r>
          </a:p>
          <a:p>
            <a:pPr marL="0" indent="0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- pleasure </a:t>
            </a:r>
          </a:p>
          <a:p>
            <a:pPr marL="0" indent="0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- a splendid view </a:t>
            </a:r>
          </a:p>
          <a:p>
            <a:pPr marL="0" indent="0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- dining-car </a:t>
            </a:r>
          </a:p>
          <a:p>
            <a:pPr marL="0" indent="0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- a wonderful bed in a sleeper.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hitachi-javelin-tr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4331879"/>
            <a:ext cx="2823131" cy="17924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aves103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4611197"/>
            <a:ext cx="1874393" cy="1319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20040"/>
            <a:ext cx="7053290" cy="608630"/>
          </a:xfrm>
        </p:spPr>
        <p:txBody>
          <a:bodyPr/>
          <a:lstStyle/>
          <a:p>
            <a:pPr algn="ctr"/>
            <a:r>
              <a:rPr lang="en-US" dirty="0"/>
              <a:t>travelling by ship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8468" y="3068960"/>
            <a:ext cx="4939596" cy="3600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/>
              <a:t>	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popular </a:t>
            </a: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- pleasant 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the deck 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the rise and fall of the waves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fresh sea wind 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cry of the seagulls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ruise-shi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168890"/>
            <a:ext cx="2563838" cy="15927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Рисунок 4" descr="cruise shi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980728"/>
            <a:ext cx="3026240" cy="19691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20040"/>
            <a:ext cx="7267604" cy="82294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travelling by car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87824" y="1340768"/>
            <a:ext cx="4708376" cy="51149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/>
              <a:t>	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- interesting </a:t>
            </a:r>
          </a:p>
          <a:p>
            <a:pPr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	- stop </a:t>
            </a:r>
          </a:p>
          <a:p>
            <a:pPr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	- to buy tickets </a:t>
            </a:r>
          </a:p>
          <a:p>
            <a:pPr>
              <a:buNone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	- carry your suitcases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Тач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2172306" cy="1629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porsche-panamera-2009-head-30-1-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651" y="3501008"/>
            <a:ext cx="2494060" cy="17319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20040"/>
            <a:ext cx="7196166" cy="680068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hiking</a:t>
            </a:r>
            <a:r>
              <a:rPr lang="en-US" dirty="0"/>
              <a:t> and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Hitch-hiking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7196166" cy="53841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/>
              <a:t>	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popular method</a:t>
            </a:r>
          </a:p>
          <a:p>
            <a:pPr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	- on foot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walking tours 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interesting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among young people</a:t>
            </a:r>
          </a:p>
          <a:p>
            <a:pPr>
              <a:buFontTx/>
              <a:buChar char="-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abroad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20080717145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4133516"/>
            <a:ext cx="1952750" cy="2129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chigenitra_palatk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261527"/>
            <a:ext cx="2805190" cy="1873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20040"/>
            <a:ext cx="7124728" cy="822944"/>
          </a:xfrm>
        </p:spPr>
        <p:txBody>
          <a:bodyPr/>
          <a:lstStyle/>
          <a:p>
            <a:pPr algn="ctr"/>
            <a:r>
              <a:rPr lang="en-US" dirty="0"/>
              <a:t>travelling by bicycle</a:t>
            </a:r>
            <a:endParaRPr lang="ru-RU" dirty="0"/>
          </a:p>
        </p:txBody>
      </p:sp>
      <p:pic>
        <p:nvPicPr>
          <p:cNvPr id="4" name="Содержимое 3" descr="DSC019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80112" y="4319052"/>
            <a:ext cx="1646840" cy="2192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bicycle_b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7" y="4741420"/>
            <a:ext cx="1433955" cy="16691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187624" y="1268760"/>
            <a:ext cx="561662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to get from one place to another </a:t>
            </a:r>
          </a:p>
          <a:p>
            <a:pPr marL="457200" indent="-457200">
              <a:buFontTx/>
              <a:buChar char="-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Healthy</a:t>
            </a:r>
          </a:p>
          <a:p>
            <a:pPr marL="457200" indent="-457200">
              <a:buFontTx/>
              <a:buChar char="-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Stimulating</a:t>
            </a:r>
          </a:p>
          <a:p>
            <a:pPr marL="457200" indent="-457200">
              <a:buFontTx/>
              <a:buChar char="-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eco-friendly</a:t>
            </a:r>
          </a:p>
          <a:p>
            <a:pPr marL="457200" indent="-457200">
              <a:buFontTx/>
              <a:buChar char="-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allows to experience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141</TotalTime>
  <Words>61</Words>
  <Application>Microsoft Office PowerPoint</Application>
  <PresentationFormat>Экран (4:3)</PresentationFormat>
  <Paragraphs>54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Times New Roman</vt:lpstr>
      <vt:lpstr>Trebuchet MS</vt:lpstr>
      <vt:lpstr>Wingdings</vt:lpstr>
      <vt:lpstr>Wingdings 2</vt:lpstr>
      <vt:lpstr>Изящная</vt:lpstr>
      <vt:lpstr>   Travelling   </vt:lpstr>
      <vt:lpstr> </vt:lpstr>
      <vt:lpstr> </vt:lpstr>
      <vt:lpstr>travelling by plane</vt:lpstr>
      <vt:lpstr>travelling by train</vt:lpstr>
      <vt:lpstr>travelling by ship</vt:lpstr>
      <vt:lpstr>travelling by car</vt:lpstr>
      <vt:lpstr>hiking and Hitch-hiking</vt:lpstr>
      <vt:lpstr>travelling by bicycle</vt:lpstr>
      <vt:lpstr>   the end!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Анюта</dc:creator>
  <cp:lastModifiedBy>Julia Churanova</cp:lastModifiedBy>
  <cp:revision>27</cp:revision>
  <dcterms:created xsi:type="dcterms:W3CDTF">2010-02-08T15:47:46Z</dcterms:created>
  <dcterms:modified xsi:type="dcterms:W3CDTF">2017-08-24T08:50:13Z</dcterms:modified>
</cp:coreProperties>
</file>