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ru/&#1073;&#1086;&#1078;&#1100;&#1103;-&#1082;&#1086;&#1088;&#1086;&#1074;&#1082;&#1072;-&#1078;&#1080;&#1074;&#1086;&#1090;&#1085;&#1099;&#1093;-&#1078;&#1091;&#1082;-&#1078;&#1091;&#1082;-156624/" TargetMode="External"/><Relationship Id="rId3" Type="http://schemas.openxmlformats.org/officeDocument/2006/relationships/hyperlink" Target="https://pixabay.com/ru/&#1089;&#1090;&#1088;&#1077;&#1082;&#1086;&#1079;&#1072;-&#1085;&#1072;&#1089;&#1077;&#1082;&#1086;&#1084;&#1086;&#1077;-&#1079;&#1072;&#1082;&#1088;&#1099;&#1090;&#1100;-274058/" TargetMode="External"/><Relationship Id="rId7" Type="http://schemas.openxmlformats.org/officeDocument/2006/relationships/hyperlink" Target="https://pixabay.com/ru/&#1088;&#1086;&#1075;&#1072;&#1095;&#1080;-&#1073;&#1086;&#1083;&#1100;&#1096;&#1086;&#1081;-&#1078;&#1091;&#1082;-&#1086;&#1083;&#1077;&#1085;&#1100;-&#1078;&#1091;&#1082;-&#1086;&#1083;&#1077;&#1085;&#1100;-383984/" TargetMode="External"/><Relationship Id="rId2" Type="http://schemas.openxmlformats.org/officeDocument/2006/relationships/hyperlink" Target="https://pixabay.com/ru/&#1073;&#1086;&#1078;&#1100;&#1103;-&#1082;&#1086;&#1088;&#1086;&#1074;&#1082;&#1072;-&#1078;&#1091;&#1082;-&#1085;&#1072;&#1089;&#1077;&#1082;&#1086;&#1084;&#1086;&#1077;-&#1090;&#1088;&#1072;&#1074;&#1072;-15832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ru/&#1084;&#1072;&#1093;&#1072;&#1086;&#1085;-&#1073;&#1072;&#1073;&#1086;&#1095;&#1082;&#1072;-&#1085;&#1072;&#1089;&#1077;&#1082;&#1086;&#1084;&#1086;&#1077;-&#1094;&#1074;&#1077;&#1090;&#1099;-54874/" TargetMode="External"/><Relationship Id="rId5" Type="http://schemas.openxmlformats.org/officeDocument/2006/relationships/hyperlink" Target="https://pixabay.com/ru/&#1082;&#1091;&#1079;&#1085;&#1077;&#1095;&#1080;&#1082;-&#1085;&#1072;&#1089;&#1077;&#1082;&#1086;&#1084;&#1086;&#1077;-&#1087;&#1088;&#1080;&#1088;&#1086;&#1076;&#1099;-&#1078;&#1080;&#1074;&#1086;&#1090;&#1085;&#1099;&#1093;-279532/" TargetMode="External"/><Relationship Id="rId4" Type="http://schemas.openxmlformats.org/officeDocument/2006/relationships/hyperlink" Target="https://pixabay.com/ru/sympetrum-vulgatum-&#1086;&#1073;&#1099;&#1095;&#1085;&#1099;&#1077;-&#1089;&#1090;&#1088;&#1077;&#1082;&#1086;&#1079;&#1072;-165651/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Божья Коровка, Жук, Насекомое, Трава, Пейзаж, Неб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501122" cy="2143140"/>
          </a:xfrm>
          <a:noFill/>
          <a:ln w="5715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«Природа родного края: насекомые»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Стрекоза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dragonfly-274058_960_7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600411"/>
            <a:ext cx="5111750" cy="5198390"/>
          </a:xfrm>
          <a:prstGeom prst="roundRect">
            <a:avLst/>
          </a:prstGeom>
        </p:spPr>
      </p:pic>
      <p:pic>
        <p:nvPicPr>
          <p:cNvPr id="8" name="Picture 2" descr="Божья Коровка, Животных, Жук, Жук, Насекомое, Насеком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501">
            <a:off x="158668" y="5788097"/>
            <a:ext cx="939071" cy="8991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7544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Красная стрекоза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с.jpg"/>
          <p:cNvPicPr>
            <a:picLocks noGrp="1" noChangeAspect="1"/>
          </p:cNvPicPr>
          <p:nvPr>
            <p:ph idx="1"/>
          </p:nvPr>
        </p:nvPicPr>
        <p:blipFill>
          <a:blip r:embed="rId2"/>
          <a:srcRect r="10558" b="-622"/>
          <a:stretch>
            <a:fillRect/>
          </a:stretch>
        </p:blipFill>
        <p:spPr>
          <a:xfrm>
            <a:off x="3714744" y="428604"/>
            <a:ext cx="4953035" cy="3714776"/>
          </a:xfrm>
          <a:prstGeom prst="round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Божья Коровка, Животных, Жук, Жук, Насекомое, Насеком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501">
            <a:off x="158668" y="5788097"/>
            <a:ext cx="939071" cy="8991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7544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Бабочка махаон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old-world-swallowtail-54874_960_7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879014"/>
            <a:ext cx="5111750" cy="4641185"/>
          </a:xfrm>
          <a:prstGeom prst="round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Божья Коровка, Животных, Жук, Жук, Насекомое, Насеком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501">
            <a:off x="158668" y="5788097"/>
            <a:ext cx="939071" cy="8991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Жук - олень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stag-beetle-383984_960_720.jpg"/>
          <p:cNvPicPr>
            <a:picLocks noGrp="1" noChangeAspect="1"/>
          </p:cNvPicPr>
          <p:nvPr>
            <p:ph idx="1"/>
          </p:nvPr>
        </p:nvPicPr>
        <p:blipFill>
          <a:blip r:embed="rId2"/>
          <a:srcRect l="11118" r="3633" b="3439"/>
          <a:stretch>
            <a:fillRect/>
          </a:stretch>
        </p:blipFill>
        <p:spPr>
          <a:xfrm>
            <a:off x="3655065" y="357166"/>
            <a:ext cx="5203215" cy="3929090"/>
          </a:xfrm>
          <a:prstGeom prst="round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Божья Коровка, Животных, Жук, Жук, Насекомое, Насеком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501">
            <a:off x="158668" y="5788097"/>
            <a:ext cx="939071" cy="8991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u="sng" dirty="0" smtClean="0"/>
              <a:t>ССЫЛКИ:</a:t>
            </a:r>
          </a:p>
          <a:p>
            <a:pPr>
              <a:buNone/>
            </a:pPr>
            <a:r>
              <a:rPr lang="ru-RU" sz="1800" dirty="0" smtClean="0"/>
              <a:t>титульный лист:</a:t>
            </a:r>
          </a:p>
          <a:p>
            <a:pPr>
              <a:buNone/>
            </a:pPr>
            <a:r>
              <a:rPr lang="en-US" sz="1800" dirty="0" smtClean="0">
                <a:hlinkClick r:id="rId2"/>
              </a:rPr>
              <a:t>https://pixabay.com/ru/</a:t>
            </a:r>
            <a:r>
              <a:rPr lang="ru-RU" sz="1800" dirty="0" smtClean="0">
                <a:hlinkClick r:id="rId2"/>
              </a:rPr>
              <a:t>божья-коровка-жук-насекомое-трава-158326/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1 слайд :</a:t>
            </a:r>
          </a:p>
          <a:p>
            <a:pPr>
              <a:buNone/>
            </a:pPr>
            <a:r>
              <a:rPr lang="en-US" sz="1800" dirty="0" smtClean="0">
                <a:hlinkClick r:id="rId3"/>
              </a:rPr>
              <a:t>https://pixabay.com/ru/</a:t>
            </a:r>
            <a:r>
              <a:rPr lang="ru-RU" sz="1800" dirty="0" smtClean="0">
                <a:hlinkClick r:id="rId3"/>
              </a:rPr>
              <a:t>стрекоза-насекомое-закрыть-274058/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 слайд:</a:t>
            </a:r>
          </a:p>
          <a:p>
            <a:pPr>
              <a:buNone/>
            </a:pPr>
            <a:r>
              <a:rPr lang="en-US" sz="1800" dirty="0" smtClean="0">
                <a:hlinkClick r:id="rId4"/>
              </a:rPr>
              <a:t>https://pixabay.com/ru/sympetrum-vulgatum-</a:t>
            </a:r>
            <a:r>
              <a:rPr lang="ru-RU" sz="1800" dirty="0" smtClean="0">
                <a:hlinkClick r:id="rId4"/>
              </a:rPr>
              <a:t>обычные-стрекоза-165651/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3 слайд:</a:t>
            </a:r>
          </a:p>
          <a:p>
            <a:pPr>
              <a:buNone/>
            </a:pPr>
            <a:r>
              <a:rPr lang="en-US" sz="1800" dirty="0" smtClean="0">
                <a:hlinkClick r:id="rId5"/>
              </a:rPr>
              <a:t>https://pixabay.com/ru/</a:t>
            </a:r>
            <a:r>
              <a:rPr lang="ru-RU" sz="1800" dirty="0" smtClean="0">
                <a:hlinkClick r:id="rId5"/>
              </a:rPr>
              <a:t>кузнечик-насекомое-природы-животных-279532/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4 слайд:</a:t>
            </a:r>
          </a:p>
          <a:p>
            <a:pPr>
              <a:buNone/>
            </a:pPr>
            <a:r>
              <a:rPr lang="en-US" sz="1800" dirty="0" smtClean="0">
                <a:hlinkClick r:id="rId6"/>
              </a:rPr>
              <a:t>https://pixabay.com/ru/</a:t>
            </a:r>
            <a:r>
              <a:rPr lang="ru-RU" sz="1800" dirty="0" smtClean="0">
                <a:hlinkClick r:id="rId6"/>
              </a:rPr>
              <a:t>махаон-бабочка-насекомое-цветы-54874/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5 слайд:</a:t>
            </a:r>
          </a:p>
          <a:p>
            <a:pPr>
              <a:buNone/>
            </a:pPr>
            <a:r>
              <a:rPr lang="en-US" sz="1800" dirty="0" smtClean="0">
                <a:hlinkClick r:id="rId7"/>
              </a:rPr>
              <a:t>https://pixabay.com/ru/</a:t>
            </a:r>
            <a:r>
              <a:rPr lang="ru-RU" sz="1800" dirty="0" smtClean="0">
                <a:hlinkClick r:id="rId7"/>
              </a:rPr>
              <a:t>рогачи-большой-жук-олень-жук-олень-383984/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Божья коровка (в левом углу слайдов)</a:t>
            </a:r>
          </a:p>
          <a:p>
            <a:pPr>
              <a:buNone/>
            </a:pPr>
            <a:r>
              <a:rPr lang="en-US" sz="1800" dirty="0" smtClean="0">
                <a:hlinkClick r:id="rId8"/>
              </a:rPr>
              <a:t>https://pixabay.com/ru/</a:t>
            </a:r>
            <a:r>
              <a:rPr lang="ru-RU" sz="1800" dirty="0" smtClean="0">
                <a:hlinkClick r:id="rId8"/>
              </a:rPr>
              <a:t>божья-коровка-животных-жук-жук-156624/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400" dirty="0"/>
          </a:p>
        </p:txBody>
      </p:sp>
      <p:pic>
        <p:nvPicPr>
          <p:cNvPr id="5" name="Picture 2" descr="Божья Коровка, Животных, Жук, Жук, Насекомое, Насекомое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731501">
            <a:off x="158668" y="5788097"/>
            <a:ext cx="939071" cy="8991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78</Words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«Природа родного края: насекомые»</vt:lpstr>
      <vt:lpstr>Стрекоза</vt:lpstr>
      <vt:lpstr>Красная стрекоза</vt:lpstr>
      <vt:lpstr>Бабочка махаон</vt:lpstr>
      <vt:lpstr>Жук - олень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«Природа родного края: насекомые»</dc:title>
  <dc:creator>Татьяна</dc:creator>
  <cp:lastModifiedBy>Татьяна</cp:lastModifiedBy>
  <cp:revision>11</cp:revision>
  <dcterms:created xsi:type="dcterms:W3CDTF">2017-08-31T16:46:01Z</dcterms:created>
  <dcterms:modified xsi:type="dcterms:W3CDTF">2017-08-31T19:04:59Z</dcterms:modified>
</cp:coreProperties>
</file>