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C24"/>
    <a:srgbClr val="D0A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9534-023A-414F-8804-385A6768ABFA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19CA-C61D-4851-A7AB-921F0C3C0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9534-023A-414F-8804-385A6768ABFA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19CA-C61D-4851-A7AB-921F0C3C0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9534-023A-414F-8804-385A6768ABFA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19CA-C61D-4851-A7AB-921F0C3C0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9534-023A-414F-8804-385A6768ABFA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19CA-C61D-4851-A7AB-921F0C3C0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9534-023A-414F-8804-385A6768ABFA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19CA-C61D-4851-A7AB-921F0C3C0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9534-023A-414F-8804-385A6768ABFA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19CA-C61D-4851-A7AB-921F0C3C0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9534-023A-414F-8804-385A6768ABFA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19CA-C61D-4851-A7AB-921F0C3C0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9534-023A-414F-8804-385A6768ABFA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19CA-C61D-4851-A7AB-921F0C3C0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9534-023A-414F-8804-385A6768ABFA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19CA-C61D-4851-A7AB-921F0C3C0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9534-023A-414F-8804-385A6768ABFA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19CA-C61D-4851-A7AB-921F0C3C0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9534-023A-414F-8804-385A6768ABFA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19CA-C61D-4851-A7AB-921F0C3C0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29534-023A-414F-8804-385A6768ABFA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C19CA-C61D-4851-A7AB-921F0C3C0F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ru/&#1075;&#1088;&#1080;&#1073;&#1099;-&#1073;&#1077;&#1083;&#1099;&#1077;-&#1075;&#1088;&#1080;&#1073;&#1099;-&#1085;&#1086;&#1075;&#1080;-&#1073;&#1072;&#1088;&#1072;&#1085;&#1080;&#1085;&#1099;-2712337/&#1082;&#1086;&#1088;&#1079;&#1080;&#1085;&#1082;&#1072;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s://pixabay.com/ru/&#1086;&#1089;&#1077;&#1085;&#1100;&#1102;-&#1083;&#1080;&#1089;&#1090;&#1100;&#1103;-&#1082;&#1088;&#1072;&#1089;&#1086;&#1095;&#1085;&#1099;&#1081;-2690605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ru/&#1084;&#1072;&#1090;&#1088;&#1077;&#1096;&#1082;&#1072;-&#1082;&#1088;&#1072;&#1089;&#1085;&#1099;&#1081;-&#1084;&#1091;&#1093;&#1086;&#1084;&#1086;&#1088;-&#1075;&#1088;&#1080;&#1073;&#1086;&#1074;-516281/" TargetMode="External"/><Relationship Id="rId5" Type="http://schemas.openxmlformats.org/officeDocument/2006/relationships/hyperlink" Target="https://pixabay.com/ru/&#1086;&#1089;&#1077;&#1085;&#1100;-&#1083;&#1080;&#1089;&#1090;&#1100;&#1103;-&#1083;&#1091;&#1095;&#1080;-&#1089;&#1074;&#1077;&#1090;&#1072;-&#1087;&#1088;&#1080;&#1088;&#1086;&#1076;&#1072;-2444046/" TargetMode="External"/><Relationship Id="rId4" Type="http://schemas.openxmlformats.org/officeDocument/2006/relationships/image" Target="../media/image1.jpeg"/><Relationship Id="rId9" Type="http://schemas.openxmlformats.org/officeDocument/2006/relationships/hyperlink" Target="https://pixabay.com/ru/&#1083;&#1103;&#1075;&#1091;&#1096;&#1082;&#1080;-&#1089;&#1084;&#1077;&#1096;&#1085;&#1086;&#1081;-&#1075;&#1088;&#1080;&#1073;&#1099;-&#1089;&#1080;&#1076;&#1077;&#1090;&#1100;-276040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Дом\Desktop\грибы\autumn-2690605_960_720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Грибы, Белые Грибы, Ноги Барани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96952"/>
            <a:ext cx="5048250" cy="323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Блок-схема: перфолента 5"/>
          <p:cNvSpPr/>
          <p:nvPr/>
        </p:nvSpPr>
        <p:spPr>
          <a:xfrm rot="21017968">
            <a:off x="1231624" y="676683"/>
            <a:ext cx="5091642" cy="1809023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Грибное царство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0" name="Picture 6" descr="Лягушки, Смешной, Грибы, Сидеть, Группа, Мил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2798" y="3958769"/>
            <a:ext cx="1701202" cy="2899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грибы\autumn-2444046_960_720 фон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Дом\Desktop\mushroom-2800496_960_720 №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573016"/>
            <a:ext cx="4077891" cy="2914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Осенью, Листья, Красочный, Листва Падения, Цвета Осен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60648"/>
            <a:ext cx="515823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860032" y="1628800"/>
            <a:ext cx="2520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загадка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грибы\autumn-2444046_960_720 фон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Дом\Desktop\грибы\matryoshka-516281__340 мухомор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429000"/>
            <a:ext cx="4464496" cy="31664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Осенью, Листья, Красочный, Листва Падения, Цвета Осен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60648"/>
            <a:ext cx="515823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76056" y="1556792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загадка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 rot="10800000" flipV="1">
            <a:off x="1475656" y="2044937"/>
            <a:ext cx="633670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1.https://pixabay.com/ru/гриб-лес-природа-koźlak-грин-мосс-2800496/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https://pixabay.com/ru/осень-листья-лучи-света-природа-2444046/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https://pixabay.com/ru/матрешка-красный-мухомор-грибов-516281/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https://pixabay.com/ru/осенью-листья-красочный-2690605/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https://pixabay.com/ru/грибы-белые-грибы-ноги-баранины-2712337/корзинка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https://pixabay.com/ru/лягушки-смешной-грибы-сидеть-2760402/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27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Администратор</cp:lastModifiedBy>
  <cp:revision>7</cp:revision>
  <dcterms:created xsi:type="dcterms:W3CDTF">2017-09-30T18:18:28Z</dcterms:created>
  <dcterms:modified xsi:type="dcterms:W3CDTF">2017-10-01T12:15:27Z</dcterms:modified>
</cp:coreProperties>
</file>