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7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53EE-89DB-4CFC-8B08-2227C8323869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7FEF-CEA9-4EED-9651-11D2D296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1"/>
            <a:ext cx="7488832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ЗИМУШКА-ЗИМА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иктория\Desktop\IMG_6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1122" y="1757384"/>
            <a:ext cx="5585761" cy="4176464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IMG_6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39023" y="1569690"/>
            <a:ext cx="5575782" cy="454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608512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72816"/>
            <a:ext cx="4464496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иктория\Desktop\IMG_6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32590" y="1388775"/>
            <a:ext cx="600066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888432" cy="1102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888432" cy="5090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ктория\Desktop\IMG_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39303" y="1059319"/>
            <a:ext cx="6151846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3600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ктория\Desktop\IMG_6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0528" y="2132857"/>
            <a:ext cx="5184576" cy="3888432"/>
          </a:xfrm>
          <a:prstGeom prst="rect">
            <a:avLst/>
          </a:prstGeom>
          <a:noFill/>
        </p:spPr>
      </p:pic>
      <p:pic>
        <p:nvPicPr>
          <p:cNvPr id="5125" name="Picture 5" descr="C:\Users\Виктория\Desktop\IMG_6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5956" y="2096855"/>
            <a:ext cx="518457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402832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иктория\Desktop\IMG_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4103" y="2004423"/>
            <a:ext cx="478369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6288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Фотографии представлены из личного архива воспитателя </a:t>
            </a:r>
            <a:r>
              <a:rPr lang="ru-RU" dirty="0" err="1" smtClean="0"/>
              <a:t>Татунь</a:t>
            </a:r>
            <a:r>
              <a:rPr lang="ru-RU" dirty="0" smtClean="0"/>
              <a:t> О. </a:t>
            </a:r>
            <a:r>
              <a:rPr lang="ru-RU" dirty="0" smtClean="0"/>
              <a:t>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Татунь</dc:creator>
  <cp:lastModifiedBy>Виктория</cp:lastModifiedBy>
  <cp:revision>14</cp:revision>
  <dcterms:created xsi:type="dcterms:W3CDTF">2016-02-27T03:59:41Z</dcterms:created>
  <dcterms:modified xsi:type="dcterms:W3CDTF">2017-04-02T10:39:43Z</dcterms:modified>
</cp:coreProperties>
</file>