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21A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31840" y="116632"/>
            <a:ext cx="24785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chemeClr val="tx2"/>
                </a:solidFill>
                <a:latin typeface="Comic Sans MS" pitchFamily="66" charset="0"/>
              </a:rPr>
              <a:t>Зима</a:t>
            </a:r>
            <a:endParaRPr lang="ru-RU" sz="72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582169"/>
            <a:ext cx="7128792" cy="474510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0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403" y="548680"/>
            <a:ext cx="5852886" cy="587737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404664"/>
            <a:ext cx="1800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chemeClr val="tx2"/>
                </a:solidFill>
                <a:latin typeface="Comic Sans MS" pitchFamily="66" charset="0"/>
              </a:rPr>
              <a:t>Зима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5563893"/>
            <a:ext cx="23042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chemeClr val="tx2"/>
                </a:solidFill>
                <a:latin typeface="Comic Sans MS" pitchFamily="66" charset="0"/>
              </a:rPr>
              <a:t>Осень</a:t>
            </a:r>
            <a:endParaRPr lang="ru-RU" sz="48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48264" y="404664"/>
            <a:ext cx="24482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chemeClr val="tx2"/>
                </a:solidFill>
                <a:latin typeface="Comic Sans MS" pitchFamily="66" charset="0"/>
              </a:rPr>
              <a:t>Весна</a:t>
            </a:r>
            <a:endParaRPr lang="ru-RU" sz="48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72300" y="5373216"/>
            <a:ext cx="1800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chemeClr val="tx2"/>
                </a:solidFill>
                <a:latin typeface="Comic Sans MS" pitchFamily="66" charset="0"/>
              </a:rPr>
              <a:t>Лето</a:t>
            </a:r>
            <a:endParaRPr lang="ru-RU" sz="4800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82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611560" y="445313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tx2"/>
                </a:solidFill>
                <a:latin typeface="Comic Sans MS" pitchFamily="66" charset="0"/>
              </a:rPr>
              <a:t>Приметы зимы:</a:t>
            </a:r>
            <a:endParaRPr lang="ru-RU" sz="48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74775"/>
            <a:ext cx="2592288" cy="46085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726770"/>
            <a:ext cx="3816424" cy="21467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346" y="4293095"/>
            <a:ext cx="3772070" cy="2016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2139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717032"/>
            <a:ext cx="3744416" cy="2808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/>
          <p:cNvPicPr>
            <a:picLocks noGrp="1" noChangeAspect="1" noChangeArrowheads="1"/>
          </p:cNvPicPr>
          <p:nvPr>
            <p:ph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04664"/>
            <a:ext cx="3744416" cy="2808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/>
          <p:cNvPicPr>
            <a:picLocks noGrp="1" noChangeAspect="1" noChangeArrowheads="1"/>
          </p:cNvPicPr>
          <p:nvPr>
            <p:ph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3888432" cy="2808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Grp="1" noChangeAspect="1" noChangeArrowheads="1"/>
          </p:cNvPicPr>
          <p:nvPr>
            <p:ph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573016"/>
            <a:ext cx="3744416" cy="29523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79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3264363" cy="2448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91399"/>
            <a:ext cx="3264363" cy="23909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05" y="4005064"/>
            <a:ext cx="3264363" cy="24545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678" y="4050974"/>
            <a:ext cx="3264363" cy="24574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348880"/>
            <a:ext cx="3264362" cy="2448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144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3515268" cy="23435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807" y="492696"/>
            <a:ext cx="3515268" cy="23274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13" y="3926796"/>
            <a:ext cx="3515268" cy="24614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807" y="4081576"/>
            <a:ext cx="3515268" cy="23274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132856"/>
            <a:ext cx="3515268" cy="23435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200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547736" y="234806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tx2"/>
                </a:solidFill>
                <a:latin typeface="Comic Sans MS" pitchFamily="66" charset="0"/>
              </a:rPr>
              <a:t>Зимние забавы:</a:t>
            </a:r>
            <a:endParaRPr lang="ru-RU" sz="48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76" y="1268760"/>
            <a:ext cx="3456384" cy="2304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378" y="1275961"/>
            <a:ext cx="3456385" cy="22970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06" y="4248405"/>
            <a:ext cx="3442500" cy="22268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376" y="4234138"/>
            <a:ext cx="3456385" cy="22268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222" y="2276872"/>
            <a:ext cx="2304256" cy="3378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686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547736" y="234806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tx2"/>
                </a:solidFill>
                <a:latin typeface="Comic Sans MS" pitchFamily="66" charset="0"/>
              </a:rPr>
              <a:t>Зимние праздники:</a:t>
            </a:r>
            <a:endParaRPr lang="ru-RU" sz="48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340769"/>
            <a:ext cx="3384376" cy="23902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933056"/>
            <a:ext cx="3487747" cy="27809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598" y="1340770"/>
            <a:ext cx="3585324" cy="23902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6855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5616" y="281810"/>
            <a:ext cx="7416824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smtClean="0">
                <a:solidFill>
                  <a:schemeClr val="tx2"/>
                </a:solidFill>
                <a:latin typeface="Comic Sans MS" pitchFamily="66" charset="0"/>
              </a:rPr>
              <a:t>Список </a:t>
            </a:r>
            <a:r>
              <a:rPr lang="ru-RU" sz="1600" smtClean="0">
                <a:solidFill>
                  <a:schemeClr val="tx2"/>
                </a:solidFill>
                <a:latin typeface="Comic Sans MS" pitchFamily="66" charset="0"/>
              </a:rPr>
              <a:t>изображений</a:t>
            </a:r>
            <a:r>
              <a:rPr lang="ru-RU" sz="1600" smtClean="0">
                <a:solidFill>
                  <a:schemeClr val="tx2"/>
                </a:solidFill>
                <a:latin typeface="Comic Sans MS" pitchFamily="66" charset="0"/>
              </a:rPr>
              <a:t>:</a:t>
            </a:r>
            <a:endParaRPr lang="ru-RU" sz="16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r>
              <a:rPr lang="en-US" sz="1400" i="1" dirty="0" smtClean="0">
                <a:solidFill>
                  <a:schemeClr val="tx2"/>
                </a:solidFill>
              </a:rPr>
              <a:t>http://</a:t>
            </a:r>
            <a:r>
              <a:rPr lang="ru-RU" sz="1400" i="1" dirty="0" smtClean="0">
                <a:solidFill>
                  <a:schemeClr val="tx2"/>
                </a:solidFill>
              </a:rPr>
              <a:t>pixabay.com</a:t>
            </a:r>
            <a:r>
              <a:rPr lang="en-US" sz="1400" i="1" dirty="0" smtClean="0">
                <a:solidFill>
                  <a:schemeClr val="tx2"/>
                </a:solidFill>
              </a:rPr>
              <a:t>/</a:t>
            </a:r>
            <a:r>
              <a:rPr lang="ru-RU" sz="1400" i="1" dirty="0" err="1" smtClean="0">
                <a:solidFill>
                  <a:schemeClr val="tx2"/>
                </a:solidFill>
              </a:rPr>
              <a:t>ru</a:t>
            </a:r>
            <a:r>
              <a:rPr lang="ru-RU" sz="1400" i="1" dirty="0" smtClean="0">
                <a:solidFill>
                  <a:schemeClr val="tx2"/>
                </a:solidFill>
              </a:rPr>
              <a:t>/снег-леса-зима-природа-деревья-1902052</a:t>
            </a:r>
          </a:p>
          <a:p>
            <a:r>
              <a:rPr lang="en-US" sz="1400" i="1" dirty="0" smtClean="0">
                <a:solidFill>
                  <a:schemeClr val="tx2"/>
                </a:solidFill>
              </a:rPr>
              <a:t>http://</a:t>
            </a:r>
            <a:r>
              <a:rPr lang="ru-RU" sz="1400" i="1" dirty="0" smtClean="0">
                <a:solidFill>
                  <a:schemeClr val="tx2"/>
                </a:solidFill>
              </a:rPr>
              <a:t>pixabay.com/</a:t>
            </a:r>
            <a:r>
              <a:rPr lang="ru-RU" sz="1400" i="1" dirty="0" err="1" smtClean="0">
                <a:solidFill>
                  <a:schemeClr val="tx2"/>
                </a:solidFill>
              </a:rPr>
              <a:t>ru</a:t>
            </a:r>
            <a:r>
              <a:rPr lang="ru-RU" sz="1400" i="1" dirty="0" smtClean="0">
                <a:solidFill>
                  <a:schemeClr val="tx2"/>
                </a:solidFill>
              </a:rPr>
              <a:t>/времена-года-год-дерево-природа-201952</a:t>
            </a:r>
          </a:p>
          <a:p>
            <a:r>
              <a:rPr lang="en-US" sz="1400" i="1" dirty="0" smtClean="0">
                <a:solidFill>
                  <a:schemeClr val="tx2"/>
                </a:solidFill>
              </a:rPr>
              <a:t>http://</a:t>
            </a:r>
            <a:r>
              <a:rPr lang="ru-RU" sz="1400" i="1" dirty="0" smtClean="0">
                <a:solidFill>
                  <a:schemeClr val="tx2"/>
                </a:solidFill>
              </a:rPr>
              <a:t>pixabay.com/</a:t>
            </a:r>
            <a:r>
              <a:rPr lang="ru-RU" sz="1400" i="1" dirty="0" err="1" smtClean="0">
                <a:solidFill>
                  <a:schemeClr val="tx2"/>
                </a:solidFill>
              </a:rPr>
              <a:t>ru</a:t>
            </a:r>
            <a:r>
              <a:rPr lang="ru-RU" sz="1400" i="1" dirty="0" smtClean="0">
                <a:solidFill>
                  <a:schemeClr val="tx2"/>
                </a:solidFill>
              </a:rPr>
              <a:t>/степень-тростника-термометр-1753780</a:t>
            </a:r>
          </a:p>
          <a:p>
            <a:r>
              <a:rPr lang="en-US" sz="1400" i="1" dirty="0" smtClean="0">
                <a:solidFill>
                  <a:schemeClr val="tx2"/>
                </a:solidFill>
              </a:rPr>
              <a:t>http</a:t>
            </a:r>
            <a:r>
              <a:rPr lang="en-US" sz="1400" i="1" dirty="0" smtClean="0">
                <a:solidFill>
                  <a:schemeClr val="tx2"/>
                </a:solidFill>
              </a:rPr>
              <a:t>://</a:t>
            </a:r>
            <a:r>
              <a:rPr lang="ru-RU" sz="1400" i="1" dirty="0" smtClean="0">
                <a:solidFill>
                  <a:schemeClr val="tx2"/>
                </a:solidFill>
              </a:rPr>
              <a:t>pixabay.com/</a:t>
            </a:r>
            <a:r>
              <a:rPr lang="ru-RU" sz="1400" i="1" dirty="0" err="1" smtClean="0">
                <a:solidFill>
                  <a:schemeClr val="tx2"/>
                </a:solidFill>
              </a:rPr>
              <a:t>ru</a:t>
            </a:r>
            <a:r>
              <a:rPr lang="ru-RU" sz="1400" i="1" dirty="0" smtClean="0">
                <a:solidFill>
                  <a:schemeClr val="tx2"/>
                </a:solidFill>
              </a:rPr>
              <a:t>/лед-звезды-зима-снег-3009009 </a:t>
            </a:r>
            <a:endParaRPr lang="ru-RU" sz="1400" i="1" dirty="0" smtClean="0">
              <a:solidFill>
                <a:schemeClr val="tx2"/>
              </a:solidFill>
            </a:endParaRPr>
          </a:p>
          <a:p>
            <a:r>
              <a:rPr lang="en-US" sz="1400" i="1" dirty="0" smtClean="0">
                <a:solidFill>
                  <a:schemeClr val="tx2"/>
                </a:solidFill>
              </a:rPr>
              <a:t>http</a:t>
            </a:r>
            <a:r>
              <a:rPr lang="en-US" sz="1400" i="1" dirty="0" smtClean="0">
                <a:solidFill>
                  <a:schemeClr val="tx2"/>
                </a:solidFill>
              </a:rPr>
              <a:t>://</a:t>
            </a:r>
            <a:r>
              <a:rPr lang="ru-RU" sz="1400" i="1" dirty="0" smtClean="0">
                <a:solidFill>
                  <a:schemeClr val="tx2"/>
                </a:solidFill>
              </a:rPr>
              <a:t>pixabay.com/</a:t>
            </a:r>
            <a:r>
              <a:rPr lang="ru-RU" sz="1400" i="1" dirty="0" err="1" smtClean="0">
                <a:solidFill>
                  <a:schemeClr val="tx2"/>
                </a:solidFill>
              </a:rPr>
              <a:t>ru</a:t>
            </a:r>
            <a:r>
              <a:rPr lang="ru-RU" sz="1400" i="1" dirty="0" smtClean="0">
                <a:solidFill>
                  <a:schemeClr val="tx2"/>
                </a:solidFill>
              </a:rPr>
              <a:t>/льда-ледниковый-период-сосулька-1123948</a:t>
            </a:r>
            <a:endParaRPr lang="ru-RU" sz="1400" i="1" dirty="0" smtClean="0">
              <a:solidFill>
                <a:schemeClr val="tx2"/>
              </a:solidFill>
            </a:endParaRPr>
          </a:p>
          <a:p>
            <a:r>
              <a:rPr lang="en-US" sz="1400" i="1" dirty="0" smtClean="0">
                <a:solidFill>
                  <a:schemeClr val="tx2"/>
                </a:solidFill>
              </a:rPr>
              <a:t>http</a:t>
            </a:r>
            <a:r>
              <a:rPr lang="en-US" sz="1400" i="1" dirty="0" smtClean="0">
                <a:solidFill>
                  <a:schemeClr val="tx2"/>
                </a:solidFill>
              </a:rPr>
              <a:t>://</a:t>
            </a:r>
            <a:r>
              <a:rPr lang="ru-RU" sz="1400" i="1" dirty="0" smtClean="0">
                <a:solidFill>
                  <a:schemeClr val="tx2"/>
                </a:solidFill>
              </a:rPr>
              <a:t>pixabay.com/</a:t>
            </a:r>
            <a:r>
              <a:rPr lang="ru-RU" sz="1400" i="1" dirty="0" err="1" smtClean="0">
                <a:solidFill>
                  <a:schemeClr val="tx2"/>
                </a:solidFill>
              </a:rPr>
              <a:t>ru</a:t>
            </a:r>
            <a:r>
              <a:rPr lang="ru-RU" sz="1400" i="1" dirty="0" smtClean="0">
                <a:solidFill>
                  <a:schemeClr val="tx2"/>
                </a:solidFill>
              </a:rPr>
              <a:t>/зимний-пейзаж-закат-сумерки-зима-2192519</a:t>
            </a:r>
            <a:endParaRPr lang="ru-RU" sz="1400" i="1" dirty="0" smtClean="0">
              <a:solidFill>
                <a:schemeClr val="tx2"/>
              </a:solidFill>
            </a:endParaRPr>
          </a:p>
          <a:p>
            <a:r>
              <a:rPr lang="en-US" sz="1400" i="1" dirty="0" smtClean="0">
                <a:solidFill>
                  <a:schemeClr val="tx2"/>
                </a:solidFill>
              </a:rPr>
              <a:t>http</a:t>
            </a:r>
            <a:r>
              <a:rPr lang="en-US" sz="1400" i="1" dirty="0" smtClean="0">
                <a:solidFill>
                  <a:schemeClr val="tx2"/>
                </a:solidFill>
              </a:rPr>
              <a:t>://</a:t>
            </a:r>
            <a:r>
              <a:rPr lang="ru-RU" sz="1400" i="1" dirty="0" smtClean="0">
                <a:solidFill>
                  <a:schemeClr val="tx2"/>
                </a:solidFill>
              </a:rPr>
              <a:t>pixabay.com/</a:t>
            </a:r>
            <a:r>
              <a:rPr lang="ru-RU" sz="1400" i="1" dirty="0" err="1" smtClean="0">
                <a:solidFill>
                  <a:schemeClr val="tx2"/>
                </a:solidFill>
              </a:rPr>
              <a:t>ru</a:t>
            </a:r>
            <a:r>
              <a:rPr lang="ru-RU" sz="1400" i="1" dirty="0" smtClean="0">
                <a:solidFill>
                  <a:schemeClr val="tx2"/>
                </a:solidFill>
              </a:rPr>
              <a:t>/зима-мороз-снег-растения-234721 </a:t>
            </a:r>
            <a:endParaRPr lang="ru-RU" sz="1400" i="1" dirty="0" smtClean="0">
              <a:solidFill>
                <a:schemeClr val="tx2"/>
              </a:solidFill>
            </a:endParaRPr>
          </a:p>
          <a:p>
            <a:r>
              <a:rPr lang="en-US" sz="1400" i="1" dirty="0" smtClean="0">
                <a:solidFill>
                  <a:schemeClr val="tx2"/>
                </a:solidFill>
              </a:rPr>
              <a:t>http</a:t>
            </a:r>
            <a:r>
              <a:rPr lang="en-US" sz="1400" i="1" dirty="0" smtClean="0">
                <a:solidFill>
                  <a:schemeClr val="tx2"/>
                </a:solidFill>
              </a:rPr>
              <a:t>://</a:t>
            </a:r>
            <a:r>
              <a:rPr lang="ru-RU" sz="1400" i="1" dirty="0" smtClean="0">
                <a:solidFill>
                  <a:schemeClr val="tx2"/>
                </a:solidFill>
              </a:rPr>
              <a:t>pixabay.com/</a:t>
            </a:r>
            <a:r>
              <a:rPr lang="ru-RU" sz="1400" i="1" dirty="0" err="1" smtClean="0">
                <a:solidFill>
                  <a:schemeClr val="tx2"/>
                </a:solidFill>
              </a:rPr>
              <a:t>ru</a:t>
            </a:r>
            <a:r>
              <a:rPr lang="ru-RU" sz="1400" i="1" dirty="0" smtClean="0">
                <a:solidFill>
                  <a:schemeClr val="tx2"/>
                </a:solidFill>
              </a:rPr>
              <a:t>/зимой-снежный-елей-рождество-1675197 </a:t>
            </a:r>
            <a:endParaRPr lang="ru-RU" sz="1400" i="1" dirty="0" smtClean="0">
              <a:solidFill>
                <a:schemeClr val="tx2"/>
              </a:solidFill>
            </a:endParaRPr>
          </a:p>
          <a:p>
            <a:r>
              <a:rPr lang="en-US" sz="1400" i="1" dirty="0" smtClean="0">
                <a:solidFill>
                  <a:schemeClr val="tx2"/>
                </a:solidFill>
              </a:rPr>
              <a:t>http</a:t>
            </a:r>
            <a:r>
              <a:rPr lang="en-US" sz="1400" i="1" dirty="0" smtClean="0">
                <a:solidFill>
                  <a:schemeClr val="tx2"/>
                </a:solidFill>
              </a:rPr>
              <a:t>://</a:t>
            </a:r>
            <a:r>
              <a:rPr lang="ru-RU" sz="1400" i="1" dirty="0" smtClean="0">
                <a:solidFill>
                  <a:schemeClr val="tx2"/>
                </a:solidFill>
              </a:rPr>
              <a:t>pixabay.com/</a:t>
            </a:r>
            <a:r>
              <a:rPr lang="ru-RU" sz="1400" i="1" dirty="0" err="1" smtClean="0">
                <a:solidFill>
                  <a:schemeClr val="tx2"/>
                </a:solidFill>
              </a:rPr>
              <a:t>ru</a:t>
            </a:r>
            <a:r>
              <a:rPr lang="ru-RU" sz="1400" i="1" dirty="0" smtClean="0">
                <a:solidFill>
                  <a:schemeClr val="tx2"/>
                </a:solidFill>
              </a:rPr>
              <a:t>/зимний-гора-снег-снег-пейзаж-зимой-206829 </a:t>
            </a:r>
            <a:endParaRPr lang="ru-RU" sz="1400" i="1" dirty="0" smtClean="0">
              <a:solidFill>
                <a:schemeClr val="tx2"/>
              </a:solidFill>
            </a:endParaRPr>
          </a:p>
          <a:p>
            <a:r>
              <a:rPr lang="en-US" sz="1400" i="1" dirty="0" smtClean="0">
                <a:solidFill>
                  <a:schemeClr val="tx2"/>
                </a:solidFill>
              </a:rPr>
              <a:t>http</a:t>
            </a:r>
            <a:r>
              <a:rPr lang="en-US" sz="1400" i="1" dirty="0" smtClean="0">
                <a:solidFill>
                  <a:schemeClr val="tx2"/>
                </a:solidFill>
              </a:rPr>
              <a:t>://</a:t>
            </a:r>
            <a:r>
              <a:rPr lang="ru-RU" sz="1400" i="1" dirty="0" smtClean="0">
                <a:solidFill>
                  <a:schemeClr val="tx2"/>
                </a:solidFill>
              </a:rPr>
              <a:t>pixabay.com/</a:t>
            </a:r>
            <a:r>
              <a:rPr lang="ru-RU" sz="1400" i="1" dirty="0" err="1" smtClean="0">
                <a:solidFill>
                  <a:schemeClr val="tx2"/>
                </a:solidFill>
              </a:rPr>
              <a:t>ru</a:t>
            </a:r>
            <a:r>
              <a:rPr lang="ru-RU" sz="1400" i="1" dirty="0" smtClean="0">
                <a:solidFill>
                  <a:schemeClr val="tx2"/>
                </a:solidFill>
              </a:rPr>
              <a:t>/заяц-беляк-нора-маскировка-грызун-2514837</a:t>
            </a:r>
            <a:endParaRPr lang="ru-RU" sz="1400" i="1" dirty="0" smtClean="0">
              <a:solidFill>
                <a:schemeClr val="tx2"/>
              </a:solidFill>
            </a:endParaRPr>
          </a:p>
          <a:p>
            <a:r>
              <a:rPr lang="en-US" sz="1400" i="1" dirty="0" smtClean="0">
                <a:solidFill>
                  <a:schemeClr val="tx2"/>
                </a:solidFill>
              </a:rPr>
              <a:t>http</a:t>
            </a:r>
            <a:r>
              <a:rPr lang="en-US" sz="1400" i="1" dirty="0" smtClean="0">
                <a:solidFill>
                  <a:schemeClr val="tx2"/>
                </a:solidFill>
              </a:rPr>
              <a:t>://</a:t>
            </a:r>
            <a:r>
              <a:rPr lang="ru-RU" sz="1400" i="1" dirty="0" smtClean="0">
                <a:solidFill>
                  <a:schemeClr val="tx2"/>
                </a:solidFill>
              </a:rPr>
              <a:t>pixabay.com/</a:t>
            </a:r>
            <a:r>
              <a:rPr lang="ru-RU" sz="1400" i="1" dirty="0" err="1" smtClean="0">
                <a:solidFill>
                  <a:schemeClr val="tx2"/>
                </a:solidFill>
              </a:rPr>
              <a:t>ru</a:t>
            </a:r>
            <a:r>
              <a:rPr lang="ru-RU" sz="1400" i="1" dirty="0" smtClean="0">
                <a:solidFill>
                  <a:schemeClr val="tx2"/>
                </a:solidFill>
              </a:rPr>
              <a:t>/животных-пятно-собака-холодный-1850186 </a:t>
            </a:r>
            <a:endParaRPr lang="ru-RU" sz="1400" i="1" dirty="0" smtClean="0">
              <a:solidFill>
                <a:schemeClr val="tx2"/>
              </a:solidFill>
            </a:endParaRPr>
          </a:p>
          <a:p>
            <a:r>
              <a:rPr lang="en-US" sz="1400" i="1" dirty="0" smtClean="0">
                <a:solidFill>
                  <a:schemeClr val="tx2"/>
                </a:solidFill>
              </a:rPr>
              <a:t>http</a:t>
            </a:r>
            <a:r>
              <a:rPr lang="en-US" sz="1400" i="1" dirty="0" smtClean="0">
                <a:solidFill>
                  <a:schemeClr val="tx2"/>
                </a:solidFill>
              </a:rPr>
              <a:t>://</a:t>
            </a:r>
            <a:r>
              <a:rPr lang="ru-RU" sz="1400" i="1" dirty="0" smtClean="0">
                <a:solidFill>
                  <a:schemeClr val="tx2"/>
                </a:solidFill>
              </a:rPr>
              <a:t>pixabay.com/</a:t>
            </a:r>
            <a:r>
              <a:rPr lang="ru-RU" sz="1400" i="1" dirty="0" err="1" smtClean="0">
                <a:solidFill>
                  <a:schemeClr val="tx2"/>
                </a:solidFill>
              </a:rPr>
              <a:t>ru</a:t>
            </a:r>
            <a:r>
              <a:rPr lang="ru-RU" sz="1400" i="1" dirty="0" smtClean="0">
                <a:solidFill>
                  <a:schemeClr val="tx2"/>
                </a:solidFill>
              </a:rPr>
              <a:t>/животных-браун-холодный-тварь-17854 </a:t>
            </a:r>
            <a:endParaRPr lang="ru-RU" sz="1400" i="1" dirty="0" smtClean="0">
              <a:solidFill>
                <a:schemeClr val="tx2"/>
              </a:solidFill>
            </a:endParaRPr>
          </a:p>
          <a:p>
            <a:r>
              <a:rPr lang="en-US" sz="1400" i="1" dirty="0" smtClean="0">
                <a:solidFill>
                  <a:schemeClr val="tx2"/>
                </a:solidFill>
              </a:rPr>
              <a:t>http</a:t>
            </a:r>
            <a:r>
              <a:rPr lang="en-US" sz="1400" i="1" dirty="0" smtClean="0">
                <a:solidFill>
                  <a:schemeClr val="tx2"/>
                </a:solidFill>
              </a:rPr>
              <a:t>://</a:t>
            </a:r>
            <a:r>
              <a:rPr lang="ru-RU" sz="1400" i="1" dirty="0" smtClean="0">
                <a:solidFill>
                  <a:schemeClr val="tx2"/>
                </a:solidFill>
              </a:rPr>
              <a:t>pixabay.com/</a:t>
            </a:r>
            <a:r>
              <a:rPr lang="ru-RU" sz="1400" i="1" dirty="0" err="1" smtClean="0">
                <a:solidFill>
                  <a:schemeClr val="tx2"/>
                </a:solidFill>
              </a:rPr>
              <a:t>ru</a:t>
            </a:r>
            <a:r>
              <a:rPr lang="ru-RU" sz="1400" i="1" dirty="0" smtClean="0">
                <a:solidFill>
                  <a:schemeClr val="tx2"/>
                </a:solidFill>
              </a:rPr>
              <a:t>/волк-животные-природа-зоопарк-2042890</a:t>
            </a:r>
            <a:endParaRPr lang="ru-RU" sz="1400" i="1" dirty="0" smtClean="0">
              <a:solidFill>
                <a:schemeClr val="tx2"/>
              </a:solidFill>
            </a:endParaRPr>
          </a:p>
          <a:p>
            <a:r>
              <a:rPr lang="en-US" sz="1400" i="1" dirty="0" smtClean="0">
                <a:solidFill>
                  <a:schemeClr val="tx2"/>
                </a:solidFill>
              </a:rPr>
              <a:t>http</a:t>
            </a:r>
            <a:r>
              <a:rPr lang="en-US" sz="1400" i="1" dirty="0" smtClean="0">
                <a:solidFill>
                  <a:schemeClr val="tx2"/>
                </a:solidFill>
              </a:rPr>
              <a:t>://</a:t>
            </a:r>
            <a:r>
              <a:rPr lang="ru-RU" sz="1400" i="1" dirty="0" smtClean="0">
                <a:solidFill>
                  <a:schemeClr val="tx2"/>
                </a:solidFill>
              </a:rPr>
              <a:t>pixabay.com/</a:t>
            </a:r>
            <a:r>
              <a:rPr lang="ru-RU" sz="1400" i="1" dirty="0" err="1" smtClean="0">
                <a:solidFill>
                  <a:schemeClr val="tx2"/>
                </a:solidFill>
              </a:rPr>
              <a:t>ru</a:t>
            </a:r>
            <a:r>
              <a:rPr lang="ru-RU" sz="1400" i="1" dirty="0" smtClean="0">
                <a:solidFill>
                  <a:schemeClr val="tx2"/>
                </a:solidFill>
              </a:rPr>
              <a:t>/медведь-животное-снег-зима-природа-99585</a:t>
            </a:r>
            <a:endParaRPr lang="ru-RU" sz="1400" i="1" dirty="0" smtClean="0">
              <a:solidFill>
                <a:schemeClr val="tx2"/>
              </a:solidFill>
            </a:endParaRPr>
          </a:p>
          <a:p>
            <a:r>
              <a:rPr lang="en-US" sz="1400" i="1" dirty="0" smtClean="0">
                <a:solidFill>
                  <a:schemeClr val="tx2"/>
                </a:solidFill>
              </a:rPr>
              <a:t>http</a:t>
            </a:r>
            <a:r>
              <a:rPr lang="en-US" sz="1400" i="1" dirty="0" smtClean="0">
                <a:solidFill>
                  <a:schemeClr val="tx2"/>
                </a:solidFill>
              </a:rPr>
              <a:t>://</a:t>
            </a:r>
            <a:r>
              <a:rPr lang="ru-RU" sz="1400" i="1" dirty="0" smtClean="0">
                <a:solidFill>
                  <a:schemeClr val="tx2"/>
                </a:solidFill>
              </a:rPr>
              <a:t>pixabay.com/</a:t>
            </a:r>
            <a:r>
              <a:rPr lang="ru-RU" sz="1400" i="1" dirty="0" err="1" smtClean="0">
                <a:solidFill>
                  <a:schemeClr val="tx2"/>
                </a:solidFill>
              </a:rPr>
              <a:t>ru</a:t>
            </a:r>
            <a:r>
              <a:rPr lang="ru-RU" sz="1400" i="1" dirty="0" smtClean="0">
                <a:solidFill>
                  <a:schemeClr val="tx2"/>
                </a:solidFill>
              </a:rPr>
              <a:t>/птица-красный-снегирь-зима-лес-2438981</a:t>
            </a:r>
            <a:endParaRPr lang="ru-RU" sz="1400" i="1" dirty="0" smtClean="0">
              <a:solidFill>
                <a:schemeClr val="tx2"/>
              </a:solidFill>
            </a:endParaRPr>
          </a:p>
          <a:p>
            <a:r>
              <a:rPr lang="en-US" sz="1400" i="1" dirty="0" smtClean="0">
                <a:solidFill>
                  <a:schemeClr val="tx2"/>
                </a:solidFill>
              </a:rPr>
              <a:t>http</a:t>
            </a:r>
            <a:r>
              <a:rPr lang="en-US" sz="1400" i="1" dirty="0" smtClean="0">
                <a:solidFill>
                  <a:schemeClr val="tx2"/>
                </a:solidFill>
              </a:rPr>
              <a:t>://</a:t>
            </a:r>
            <a:r>
              <a:rPr lang="ru-RU" sz="1400" i="1" dirty="0" smtClean="0">
                <a:solidFill>
                  <a:schemeClr val="tx2"/>
                </a:solidFill>
              </a:rPr>
              <a:t>pixabay.com/</a:t>
            </a:r>
            <a:r>
              <a:rPr lang="ru-RU" sz="1400" i="1" dirty="0" err="1" smtClean="0">
                <a:solidFill>
                  <a:schemeClr val="tx2"/>
                </a:solidFill>
              </a:rPr>
              <a:t>ru</a:t>
            </a:r>
            <a:r>
              <a:rPr lang="ru-RU" sz="1400" i="1" dirty="0" smtClean="0">
                <a:solidFill>
                  <a:schemeClr val="tx2"/>
                </a:solidFill>
              </a:rPr>
              <a:t>/зима-птицы-гуси-снег-льда-природа-76905</a:t>
            </a:r>
            <a:endParaRPr lang="ru-RU" sz="1400" i="1" dirty="0" smtClean="0">
              <a:solidFill>
                <a:schemeClr val="tx2"/>
              </a:solidFill>
            </a:endParaRPr>
          </a:p>
          <a:p>
            <a:r>
              <a:rPr lang="en-US" sz="1400" i="1" dirty="0">
                <a:solidFill>
                  <a:schemeClr val="tx2"/>
                </a:solidFill>
              </a:rPr>
              <a:t>http</a:t>
            </a:r>
            <a:r>
              <a:rPr lang="en-US" sz="1400" i="1" dirty="0" smtClean="0">
                <a:solidFill>
                  <a:schemeClr val="tx2"/>
                </a:solidFill>
              </a:rPr>
              <a:t>://</a:t>
            </a:r>
            <a:r>
              <a:rPr lang="ru-RU" sz="1400" i="1" dirty="0" smtClean="0">
                <a:solidFill>
                  <a:schemeClr val="tx2"/>
                </a:solidFill>
              </a:rPr>
              <a:t>pixabay.com/</a:t>
            </a:r>
            <a:r>
              <a:rPr lang="ru-RU" sz="1400" i="1" dirty="0" err="1" smtClean="0">
                <a:solidFill>
                  <a:schemeClr val="tx2"/>
                </a:solidFill>
              </a:rPr>
              <a:t>ru</a:t>
            </a:r>
            <a:r>
              <a:rPr lang="ru-RU" sz="1400" i="1" dirty="0" smtClean="0">
                <a:solidFill>
                  <a:schemeClr val="tx2"/>
                </a:solidFill>
              </a:rPr>
              <a:t>/воробей-снег-зима-1344157</a:t>
            </a:r>
            <a:endParaRPr lang="ru-RU" sz="1400" i="1" dirty="0" smtClean="0">
              <a:solidFill>
                <a:schemeClr val="tx2"/>
              </a:solidFill>
            </a:endParaRPr>
          </a:p>
          <a:p>
            <a:r>
              <a:rPr lang="en-US" sz="1400" i="1" dirty="0">
                <a:solidFill>
                  <a:schemeClr val="tx2"/>
                </a:solidFill>
              </a:rPr>
              <a:t>http</a:t>
            </a:r>
            <a:r>
              <a:rPr lang="en-US" sz="1400" i="1" dirty="0" smtClean="0">
                <a:solidFill>
                  <a:schemeClr val="tx2"/>
                </a:solidFill>
              </a:rPr>
              <a:t>://</a:t>
            </a:r>
            <a:r>
              <a:rPr lang="ru-RU" sz="1400" i="1" dirty="0" smtClean="0">
                <a:solidFill>
                  <a:schemeClr val="tx2"/>
                </a:solidFill>
              </a:rPr>
              <a:t>pixabay.com/</a:t>
            </a:r>
            <a:r>
              <a:rPr lang="ru-RU" sz="1400" i="1" dirty="0" err="1" smtClean="0">
                <a:solidFill>
                  <a:schemeClr val="tx2"/>
                </a:solidFill>
              </a:rPr>
              <a:t>ru</a:t>
            </a:r>
            <a:r>
              <a:rPr lang="ru-RU" sz="1400" i="1" dirty="0" smtClean="0">
                <a:solidFill>
                  <a:schemeClr val="tx2"/>
                </a:solidFill>
              </a:rPr>
              <a:t>/природа-зима-птица-большая-синица-1221594</a:t>
            </a:r>
            <a:endParaRPr lang="ru-RU" sz="1400" i="1" dirty="0" smtClean="0">
              <a:solidFill>
                <a:schemeClr val="tx2"/>
              </a:solidFill>
            </a:endParaRPr>
          </a:p>
          <a:p>
            <a:r>
              <a:rPr lang="en-US" sz="1400" i="1" dirty="0">
                <a:solidFill>
                  <a:schemeClr val="tx2"/>
                </a:solidFill>
              </a:rPr>
              <a:t>http</a:t>
            </a:r>
            <a:r>
              <a:rPr lang="en-US" sz="1400" i="1" dirty="0" smtClean="0">
                <a:solidFill>
                  <a:schemeClr val="tx2"/>
                </a:solidFill>
              </a:rPr>
              <a:t>://</a:t>
            </a:r>
            <a:r>
              <a:rPr lang="ru-RU" sz="1400" i="1" dirty="0" smtClean="0">
                <a:solidFill>
                  <a:schemeClr val="tx2"/>
                </a:solidFill>
              </a:rPr>
              <a:t>pixabay.com/</a:t>
            </a:r>
            <a:r>
              <a:rPr lang="ru-RU" sz="1400" i="1" dirty="0" err="1" smtClean="0">
                <a:solidFill>
                  <a:schemeClr val="tx2"/>
                </a:solidFill>
              </a:rPr>
              <a:t>ru</a:t>
            </a:r>
            <a:r>
              <a:rPr lang="ru-RU" sz="1400" i="1" dirty="0" smtClean="0">
                <a:solidFill>
                  <a:schemeClr val="tx2"/>
                </a:solidFill>
              </a:rPr>
              <a:t>/зима-кормушка-фидер-птицы-птица-1428270</a:t>
            </a:r>
            <a:endParaRPr lang="ru-RU" sz="1400" i="1" dirty="0" smtClean="0">
              <a:solidFill>
                <a:schemeClr val="tx2"/>
              </a:solidFill>
            </a:endParaRPr>
          </a:p>
          <a:p>
            <a:r>
              <a:rPr lang="en-US" sz="1400" i="1" dirty="0">
                <a:solidFill>
                  <a:schemeClr val="tx2"/>
                </a:solidFill>
              </a:rPr>
              <a:t>http</a:t>
            </a:r>
            <a:r>
              <a:rPr lang="en-US" sz="1400" i="1" dirty="0" smtClean="0">
                <a:solidFill>
                  <a:schemeClr val="tx2"/>
                </a:solidFill>
              </a:rPr>
              <a:t>://</a:t>
            </a:r>
            <a:r>
              <a:rPr lang="ru-RU" sz="1400" i="1" dirty="0" smtClean="0">
                <a:solidFill>
                  <a:schemeClr val="tx2"/>
                </a:solidFill>
              </a:rPr>
              <a:t>pixabay.com/</a:t>
            </a:r>
            <a:r>
              <a:rPr lang="ru-RU" sz="1400" i="1" dirty="0" err="1" smtClean="0">
                <a:solidFill>
                  <a:schemeClr val="tx2"/>
                </a:solidFill>
              </a:rPr>
              <a:t>ru</a:t>
            </a:r>
            <a:r>
              <a:rPr lang="ru-RU" sz="1400" i="1" dirty="0" smtClean="0">
                <a:solidFill>
                  <a:schemeClr val="tx2"/>
                </a:solidFill>
              </a:rPr>
              <a:t>/фрирайдер-лыжи-лыжный-спорт-498473</a:t>
            </a:r>
            <a:endParaRPr lang="ru-RU" sz="1400" i="1" dirty="0" smtClean="0">
              <a:solidFill>
                <a:schemeClr val="tx2"/>
              </a:solidFill>
            </a:endParaRPr>
          </a:p>
          <a:p>
            <a:r>
              <a:rPr lang="en-US" sz="1400" i="1" dirty="0">
                <a:solidFill>
                  <a:schemeClr val="tx2"/>
                </a:solidFill>
              </a:rPr>
              <a:t>http</a:t>
            </a:r>
            <a:r>
              <a:rPr lang="en-US" sz="1400" i="1" dirty="0" smtClean="0">
                <a:solidFill>
                  <a:schemeClr val="tx2"/>
                </a:solidFill>
              </a:rPr>
              <a:t>://</a:t>
            </a:r>
            <a:r>
              <a:rPr lang="ru-RU" sz="1400" i="1" dirty="0" smtClean="0">
                <a:solidFill>
                  <a:schemeClr val="tx2"/>
                </a:solidFill>
              </a:rPr>
              <a:t>pixabay.com/</a:t>
            </a:r>
            <a:r>
              <a:rPr lang="ru-RU" sz="1400" i="1" dirty="0" err="1" smtClean="0">
                <a:solidFill>
                  <a:schemeClr val="tx2"/>
                </a:solidFill>
              </a:rPr>
              <a:t>ru</a:t>
            </a:r>
            <a:r>
              <a:rPr lang="ru-RU" sz="1400" i="1" dirty="0" smtClean="0">
                <a:solidFill>
                  <a:schemeClr val="tx2"/>
                </a:solidFill>
              </a:rPr>
              <a:t>/женщина-ребенок-ребенка-снег-1829436</a:t>
            </a:r>
            <a:endParaRPr lang="ru-RU" sz="1400" i="1" dirty="0" smtClean="0">
              <a:solidFill>
                <a:schemeClr val="tx2"/>
              </a:solidFill>
            </a:endParaRPr>
          </a:p>
          <a:p>
            <a:r>
              <a:rPr lang="en-US" sz="1400" i="1" dirty="0">
                <a:solidFill>
                  <a:schemeClr val="tx2"/>
                </a:solidFill>
              </a:rPr>
              <a:t>http</a:t>
            </a:r>
            <a:r>
              <a:rPr lang="en-US" sz="1400" i="1" dirty="0" smtClean="0">
                <a:solidFill>
                  <a:schemeClr val="tx2"/>
                </a:solidFill>
              </a:rPr>
              <a:t>://</a:t>
            </a:r>
            <a:r>
              <a:rPr lang="ru-RU" sz="1400" i="1" dirty="0" smtClean="0">
                <a:solidFill>
                  <a:schemeClr val="tx2"/>
                </a:solidFill>
              </a:rPr>
              <a:t>pixabay.com/</a:t>
            </a:r>
            <a:r>
              <a:rPr lang="ru-RU" sz="1400" i="1" dirty="0" err="1" smtClean="0">
                <a:solidFill>
                  <a:schemeClr val="tx2"/>
                </a:solidFill>
              </a:rPr>
              <a:t>ru</a:t>
            </a:r>
            <a:r>
              <a:rPr lang="ru-RU" sz="1400" i="1" dirty="0" smtClean="0">
                <a:solidFill>
                  <a:schemeClr val="tx2"/>
                </a:solidFill>
              </a:rPr>
              <a:t>/ледовые-коньки-зима-спортивный-1200901</a:t>
            </a:r>
            <a:endParaRPr lang="ru-RU" sz="1400" i="1" dirty="0" smtClean="0">
              <a:solidFill>
                <a:schemeClr val="tx2"/>
              </a:solidFill>
            </a:endParaRPr>
          </a:p>
          <a:p>
            <a:r>
              <a:rPr lang="en-US" sz="1400" i="1" dirty="0">
                <a:solidFill>
                  <a:schemeClr val="tx2"/>
                </a:solidFill>
              </a:rPr>
              <a:t>http</a:t>
            </a:r>
            <a:r>
              <a:rPr lang="en-US" sz="1400" i="1" dirty="0" smtClean="0">
                <a:solidFill>
                  <a:schemeClr val="tx2"/>
                </a:solidFill>
              </a:rPr>
              <a:t>://</a:t>
            </a:r>
            <a:r>
              <a:rPr lang="ru-RU" sz="1400" i="1" dirty="0" smtClean="0">
                <a:solidFill>
                  <a:schemeClr val="tx2"/>
                </a:solidFill>
              </a:rPr>
              <a:t>pixabay.com/</a:t>
            </a:r>
            <a:r>
              <a:rPr lang="ru-RU" sz="1400" i="1" dirty="0" err="1" smtClean="0">
                <a:solidFill>
                  <a:schemeClr val="tx2"/>
                </a:solidFill>
              </a:rPr>
              <a:t>ru</a:t>
            </a:r>
            <a:r>
              <a:rPr lang="ru-RU" sz="1400" i="1" dirty="0" smtClean="0">
                <a:solidFill>
                  <a:schemeClr val="tx2"/>
                </a:solidFill>
              </a:rPr>
              <a:t>/масленица-дети-много-традиции-1757295</a:t>
            </a:r>
            <a:endParaRPr lang="ru-RU" sz="1400" i="1" dirty="0" smtClean="0">
              <a:solidFill>
                <a:schemeClr val="tx2"/>
              </a:solidFill>
            </a:endParaRPr>
          </a:p>
          <a:p>
            <a:r>
              <a:rPr lang="en-US" sz="1400" i="1" dirty="0">
                <a:solidFill>
                  <a:schemeClr val="tx2"/>
                </a:solidFill>
              </a:rPr>
              <a:t>http</a:t>
            </a:r>
            <a:r>
              <a:rPr lang="en-US" sz="1400" i="1" dirty="0" smtClean="0">
                <a:solidFill>
                  <a:schemeClr val="tx2"/>
                </a:solidFill>
              </a:rPr>
              <a:t>://</a:t>
            </a:r>
            <a:r>
              <a:rPr lang="ru-RU" sz="1400" i="1" dirty="0" smtClean="0">
                <a:solidFill>
                  <a:schemeClr val="tx2"/>
                </a:solidFill>
              </a:rPr>
              <a:t>pixabay.com/</a:t>
            </a:r>
            <a:r>
              <a:rPr lang="ru-RU" sz="1400" i="1" dirty="0" err="1" smtClean="0">
                <a:solidFill>
                  <a:schemeClr val="tx2"/>
                </a:solidFill>
              </a:rPr>
              <a:t>ru</a:t>
            </a:r>
            <a:r>
              <a:rPr lang="ru-RU" sz="1400" i="1" dirty="0" smtClean="0">
                <a:solidFill>
                  <a:schemeClr val="tx2"/>
                </a:solidFill>
              </a:rPr>
              <a:t>/снеговики-зима-снег-декабрь-2699483</a:t>
            </a:r>
            <a:endParaRPr lang="ru-RU" sz="1400" i="1" dirty="0" smtClean="0">
              <a:solidFill>
                <a:schemeClr val="tx2"/>
              </a:solidFill>
            </a:endParaRPr>
          </a:p>
          <a:p>
            <a:r>
              <a:rPr lang="en-US" sz="1400" i="1" dirty="0" smtClean="0">
                <a:solidFill>
                  <a:schemeClr val="tx2"/>
                </a:solidFill>
              </a:rPr>
              <a:t>http</a:t>
            </a:r>
            <a:r>
              <a:rPr lang="en-US" sz="1400" i="1" dirty="0" smtClean="0">
                <a:solidFill>
                  <a:schemeClr val="tx2"/>
                </a:solidFill>
              </a:rPr>
              <a:t>://pixabay.com/ru/</a:t>
            </a:r>
            <a:r>
              <a:rPr lang="ru-RU" sz="1400" i="1" dirty="0" smtClean="0">
                <a:solidFill>
                  <a:schemeClr val="tx2"/>
                </a:solidFill>
              </a:rPr>
              <a:t>санта-клаус-санта-подарки-рождество-2999732</a:t>
            </a:r>
            <a:endParaRPr lang="en-US" sz="1400" i="1" dirty="0" smtClean="0">
              <a:solidFill>
                <a:schemeClr val="tx2"/>
              </a:solidFill>
            </a:endParaRPr>
          </a:p>
          <a:p>
            <a:r>
              <a:rPr lang="en-US" sz="1400" i="1" dirty="0">
                <a:solidFill>
                  <a:schemeClr val="tx2"/>
                </a:solidFill>
              </a:rPr>
              <a:t>http</a:t>
            </a:r>
            <a:r>
              <a:rPr lang="en-US" sz="1400" i="1" dirty="0" smtClean="0">
                <a:solidFill>
                  <a:schemeClr val="tx2"/>
                </a:solidFill>
              </a:rPr>
              <a:t>://pixabay.com/ru/</a:t>
            </a:r>
            <a:r>
              <a:rPr lang="ru-RU" sz="1400" i="1" dirty="0" smtClean="0">
                <a:solidFill>
                  <a:schemeClr val="tx2"/>
                </a:solidFill>
              </a:rPr>
              <a:t>рождество-санта-клаус-николай-2949687</a:t>
            </a:r>
            <a:endParaRPr lang="en-US" sz="1400" i="1" dirty="0" smtClean="0">
              <a:solidFill>
                <a:schemeClr val="tx2"/>
              </a:solidFill>
            </a:endParaRPr>
          </a:p>
          <a:p>
            <a:r>
              <a:rPr lang="en-US" sz="1400" i="1" dirty="0">
                <a:solidFill>
                  <a:schemeClr val="tx2"/>
                </a:solidFill>
              </a:rPr>
              <a:t>http</a:t>
            </a:r>
            <a:r>
              <a:rPr lang="en-US" sz="1400" i="1" dirty="0" smtClean="0">
                <a:solidFill>
                  <a:schemeClr val="tx2"/>
                </a:solidFill>
              </a:rPr>
              <a:t>://pixabay.com/ru/</a:t>
            </a:r>
            <a:r>
              <a:rPr lang="ru-RU" sz="1400" i="1" dirty="0">
                <a:solidFill>
                  <a:schemeClr val="tx2"/>
                </a:solidFill>
              </a:rPr>
              <a:t>рождество-детская-кроватка-стойло-1010749</a:t>
            </a:r>
          </a:p>
        </p:txBody>
      </p:sp>
    </p:spTree>
    <p:extLst>
      <p:ext uri="{BB962C8B-B14F-4D97-AF65-F5344CB8AC3E}">
        <p14:creationId xmlns:p14="http://schemas.microsoft.com/office/powerpoint/2010/main" val="137001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103</Words>
  <Application>Microsoft Office PowerPoint</Application>
  <PresentationFormat>Экран (4:3)</PresentationFormat>
  <Paragraphs>36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Приметы зимы:</vt:lpstr>
      <vt:lpstr>Презентация PowerPoint</vt:lpstr>
      <vt:lpstr>Презентация PowerPoint</vt:lpstr>
      <vt:lpstr>Презентация PowerPoint</vt:lpstr>
      <vt:lpstr>Зимние забавы:</vt:lpstr>
      <vt:lpstr>Зимние праздники: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Антонина</dc:creator>
  <cp:lastModifiedBy>Антонина</cp:lastModifiedBy>
  <cp:revision>29</cp:revision>
  <dcterms:created xsi:type="dcterms:W3CDTF">2017-12-19T19:41:44Z</dcterms:created>
  <dcterms:modified xsi:type="dcterms:W3CDTF">2017-12-22T21:50:37Z</dcterms:modified>
</cp:coreProperties>
</file>