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53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D93F54E5-DD83-47B8-B34A-DF52EDCF2236}" type="datetimeFigureOut">
              <a:rPr lang="ru-RU" smtClean="0"/>
              <a:t>13.06.2019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8CFF02F-5195-405E-B500-7751926FDD49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F54E5-DD83-47B8-B34A-DF52EDCF2236}" type="datetimeFigureOut">
              <a:rPr lang="ru-RU" smtClean="0"/>
              <a:t>13.06.2019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FF02F-5195-405E-B500-7751926FDD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F54E5-DD83-47B8-B34A-DF52EDCF2236}" type="datetimeFigureOut">
              <a:rPr lang="ru-RU" smtClean="0"/>
              <a:t>13.06.2019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FF02F-5195-405E-B500-7751926FDD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93F54E5-DD83-47B8-B34A-DF52EDCF2236}" type="datetimeFigureOut">
              <a:rPr lang="ru-RU" smtClean="0"/>
              <a:t>13.06.2019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8CFF02F-5195-405E-B500-7751926FDD4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D93F54E5-DD83-47B8-B34A-DF52EDCF2236}" type="datetimeFigureOut">
              <a:rPr lang="ru-RU" smtClean="0"/>
              <a:t>13.06.2019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8CFF02F-5195-405E-B500-7751926FDD49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F54E5-DD83-47B8-B34A-DF52EDCF2236}" type="datetimeFigureOut">
              <a:rPr lang="ru-RU" smtClean="0"/>
              <a:t>13.06.2019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FF02F-5195-405E-B500-7751926FDD49}" type="slidenum">
              <a:rPr lang="ru-RU" smtClean="0"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F54E5-DD83-47B8-B34A-DF52EDCF2236}" type="datetimeFigureOut">
              <a:rPr lang="ru-RU" smtClean="0"/>
              <a:t>13.06.2019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FF02F-5195-405E-B500-7751926FDD49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93F54E5-DD83-47B8-B34A-DF52EDCF2236}" type="datetimeFigureOut">
              <a:rPr lang="ru-RU" smtClean="0"/>
              <a:t>13.06.2019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8CFF02F-5195-405E-B500-7751926FDD4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F54E5-DD83-47B8-B34A-DF52EDCF2236}" type="datetimeFigureOut">
              <a:rPr lang="ru-RU" smtClean="0"/>
              <a:t>13.06.2019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FF02F-5195-405E-B500-7751926FDD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93F54E5-DD83-47B8-B34A-DF52EDCF2236}" type="datetimeFigureOut">
              <a:rPr lang="ru-RU" smtClean="0"/>
              <a:t>13.06.2019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8CFF02F-5195-405E-B500-7751926FDD49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93F54E5-DD83-47B8-B34A-DF52EDCF2236}" type="datetimeFigureOut">
              <a:rPr lang="ru-RU" smtClean="0"/>
              <a:t>13.06.2019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8CFF02F-5195-405E-B500-7751926FDD49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24000">
              <a:schemeClr val="accent1">
                <a:tint val="66000"/>
                <a:satMod val="160000"/>
              </a:schemeClr>
            </a:gs>
            <a:gs pos="95000">
              <a:srgbClr val="FFFF00"/>
            </a:gs>
            <a:gs pos="40000">
              <a:srgbClr val="00B0F0">
                <a:alpha val="32000"/>
              </a:srgbClr>
            </a:gs>
            <a:gs pos="78000">
              <a:srgbClr val="00B050">
                <a:alpha val="62000"/>
              </a:srgb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93F54E5-DD83-47B8-B34A-DF52EDCF2236}" type="datetimeFigureOut">
              <a:rPr lang="ru-RU" smtClean="0"/>
              <a:t>13.06.2019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8CFF02F-5195-405E-B500-7751926FDD4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2071678"/>
            <a:ext cx="6172200" cy="1928826"/>
          </a:xfrm>
        </p:spPr>
        <p:txBody>
          <a:bodyPr/>
          <a:lstStyle/>
          <a:p>
            <a:r>
              <a:rPr lang="ru-RU" i="1" dirty="0" smtClean="0">
                <a:solidFill>
                  <a:srgbClr val="FF0000"/>
                </a:solidFill>
              </a:rPr>
              <a:t>Мастер-класс</a:t>
            </a:r>
            <a:r>
              <a:rPr lang="ru-RU" dirty="0" smtClean="0">
                <a:solidFill>
                  <a:srgbClr val="FF0000"/>
                </a:solidFill>
              </a:rPr>
              <a:t> «</a:t>
            </a:r>
            <a:r>
              <a:rPr lang="ru-RU" dirty="0" err="1" smtClean="0">
                <a:solidFill>
                  <a:srgbClr val="FF0000"/>
                </a:solidFill>
              </a:rPr>
              <a:t>Карандашница</a:t>
            </a:r>
            <a:r>
              <a:rPr lang="ru-RU" dirty="0" smtClean="0">
                <a:solidFill>
                  <a:srgbClr val="FF0000"/>
                </a:solidFill>
              </a:rPr>
              <a:t>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5214950"/>
            <a:ext cx="6172200" cy="1159972"/>
          </a:xfrm>
        </p:spPr>
        <p:txBody>
          <a:bodyPr/>
          <a:lstStyle/>
          <a:p>
            <a:r>
              <a:rPr lang="ru-RU" dirty="0" smtClean="0"/>
              <a:t>Воспитатель Галютина Т.Г.</a:t>
            </a:r>
          </a:p>
          <a:p>
            <a:r>
              <a:rPr lang="ru-RU" dirty="0" smtClean="0"/>
              <a:t>МОУ Детский сад № 295                                   Красноармейского района Волгограда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10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571500" y="361947"/>
            <a:ext cx="4357690" cy="5810253"/>
          </a:xfrm>
        </p:spPr>
      </p:pic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072066" y="1600200"/>
            <a:ext cx="3500462" cy="4572000"/>
          </a:xfrm>
        </p:spPr>
        <p:txBody>
          <a:bodyPr/>
          <a:lstStyle/>
          <a:p>
            <a:pPr lvl="0"/>
            <a:r>
              <a:rPr lang="ru-RU" b="1" dirty="0" smtClean="0"/>
              <a:t>Второй вариант: </a:t>
            </a:r>
            <a:r>
              <a:rPr lang="ru-RU" dirty="0" smtClean="0"/>
              <a:t>использовала два цвета ниток, затем украсила бабочками и </a:t>
            </a:r>
            <a:r>
              <a:rPr lang="ru-RU" dirty="0" err="1" smtClean="0"/>
              <a:t>пайетками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11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642918"/>
            <a:ext cx="3804074" cy="5072098"/>
          </a:xfrm>
        </p:spPr>
      </p:pic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270248" y="1214422"/>
            <a:ext cx="4302280" cy="4957778"/>
          </a:xfrm>
        </p:spPr>
        <p:txBody>
          <a:bodyPr>
            <a:normAutofit/>
          </a:bodyPr>
          <a:lstStyle/>
          <a:p>
            <a:pPr lvl="0"/>
            <a:r>
              <a:rPr lang="ru-RU" b="1" dirty="0" smtClean="0"/>
              <a:t>В третьем варианте </a:t>
            </a:r>
            <a:r>
              <a:rPr lang="ru-RU" dirty="0" smtClean="0"/>
              <a:t>я использовала «глазки»  и оформила ротик из нитки красного цвета. Получилась вот такая веселая мордашка!</a:t>
            </a:r>
          </a:p>
          <a:p>
            <a:r>
              <a:rPr lang="ru-RU" dirty="0" smtClean="0"/>
              <a:t>Попробуйте декорировать стаканчик для карандашей вместе с ребенком и вы увидите, насколько это интересно и увлекательно! </a:t>
            </a:r>
            <a:r>
              <a:rPr lang="ru-RU" b="1" i="1" dirty="0" smtClean="0"/>
              <a:t>Удачи!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357166"/>
            <a:ext cx="7467600" cy="6116786"/>
          </a:xfrm>
        </p:spPr>
        <p:txBody>
          <a:bodyPr>
            <a:normAutofit lnSpcReduction="10000"/>
          </a:bodyPr>
          <a:lstStyle/>
          <a:p>
            <a:r>
              <a:rPr lang="ru-RU" i="1" dirty="0" smtClean="0"/>
              <a:t>Предлагаю вашему вниманию мастер-класс по изготовлению подставки для карандашей с пошаговыми фотографиями. Мастер-класс прост, поэтому его смогут повторить не только взрослые, но и дети, начиная со старшего дошкольного возраста. А материал, наверняка, найдется у каждого, ведь всегда есть в запасе остатки пряжи, баночки от йогурта, бусинки, пуговицы и другой материал.</a:t>
            </a:r>
            <a:endParaRPr lang="ru-RU" dirty="0" smtClean="0"/>
          </a:p>
          <a:p>
            <a:r>
              <a:rPr lang="ru-RU" i="1" dirty="0" smtClean="0"/>
              <a:t>Перед тем, как начать работать вместе с детьми, не забудьте повторить с ними правила безопасного обращения с ножницами и мелкими предметами: резать ножницами  по направлению « от себя» и  не размахивать ими, не отвлекаться; мелкие предметы не брать в рот.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428596" y="357166"/>
            <a:ext cx="4357718" cy="6155076"/>
          </a:xfrm>
        </p:spPr>
        <p:txBody>
          <a:bodyPr>
            <a:normAutofit/>
          </a:bodyPr>
          <a:lstStyle/>
          <a:p>
            <a:r>
              <a:rPr lang="ru-RU" sz="1600" b="1" u="sng" dirty="0" smtClean="0"/>
              <a:t>Цель:</a:t>
            </a:r>
            <a:r>
              <a:rPr lang="ru-RU" sz="1600" b="1" i="1" dirty="0" smtClean="0"/>
              <a:t> </a:t>
            </a:r>
            <a:r>
              <a:rPr lang="ru-RU" sz="1600" dirty="0" smtClean="0"/>
              <a:t>Изготовление подставки для карандашей своими руками из подручного материала, развитие воображения, мелкой моторики.</a:t>
            </a:r>
          </a:p>
          <a:p>
            <a:r>
              <a:rPr lang="ru-RU" sz="1600" b="1" u="sng" dirty="0" smtClean="0"/>
              <a:t>Необходимый материал:</a:t>
            </a:r>
            <a:endParaRPr lang="ru-RU" sz="1600" b="1" dirty="0" smtClean="0"/>
          </a:p>
          <a:p>
            <a:pPr lvl="0">
              <a:buFont typeface="Wingdings" pitchFamily="2" charset="2"/>
              <a:buChar char="v"/>
            </a:pPr>
            <a:r>
              <a:rPr lang="ru-RU" sz="1600" dirty="0" smtClean="0"/>
              <a:t>Баночка от йогурта</a:t>
            </a:r>
          </a:p>
          <a:p>
            <a:pPr lvl="0">
              <a:buFont typeface="Wingdings" pitchFamily="2" charset="2"/>
              <a:buChar char="v"/>
            </a:pPr>
            <a:r>
              <a:rPr lang="ru-RU" sz="1600" dirty="0" smtClean="0"/>
              <a:t>Двухсторонний скотч</a:t>
            </a:r>
          </a:p>
          <a:p>
            <a:pPr lvl="0">
              <a:buFont typeface="Wingdings" pitchFamily="2" charset="2"/>
              <a:buChar char="v"/>
            </a:pPr>
            <a:r>
              <a:rPr lang="ru-RU" sz="1600" dirty="0" smtClean="0"/>
              <a:t>Ножницы (лучше с тупыми концами – так безопаснее)</a:t>
            </a:r>
          </a:p>
          <a:p>
            <a:pPr lvl="0">
              <a:buFont typeface="Wingdings" pitchFamily="2" charset="2"/>
              <a:buChar char="v"/>
            </a:pPr>
            <a:r>
              <a:rPr lang="ru-RU" sz="1600" dirty="0" smtClean="0"/>
              <a:t>Любые толстые нитки, пряжа</a:t>
            </a:r>
          </a:p>
          <a:p>
            <a:pPr lvl="0">
              <a:buFont typeface="Wingdings" pitchFamily="2" charset="2"/>
              <a:buChar char="v"/>
            </a:pPr>
            <a:r>
              <a:rPr lang="ru-RU" sz="1600" dirty="0" smtClean="0"/>
              <a:t>Бусины или </a:t>
            </a:r>
            <a:r>
              <a:rPr lang="ru-RU" sz="1600" dirty="0" err="1" smtClean="0"/>
              <a:t>полубусины</a:t>
            </a:r>
            <a:r>
              <a:rPr lang="ru-RU" sz="1600" dirty="0" smtClean="0"/>
              <a:t> на клеевой основе, </a:t>
            </a:r>
            <a:r>
              <a:rPr lang="ru-RU" sz="1600" dirty="0" err="1" smtClean="0"/>
              <a:t>пайетки</a:t>
            </a:r>
            <a:r>
              <a:rPr lang="ru-RU" sz="1600" dirty="0" smtClean="0"/>
              <a:t> или любые другие украшения по вашему желанию</a:t>
            </a:r>
          </a:p>
          <a:p>
            <a:pPr lvl="0">
              <a:buFont typeface="Wingdings" pitchFamily="2" charset="2"/>
              <a:buChar char="v"/>
            </a:pPr>
            <a:r>
              <a:rPr lang="ru-RU" sz="1600" dirty="0" smtClean="0"/>
              <a:t>Клей (для крепления декоративных элементов).</a:t>
            </a:r>
          </a:p>
          <a:p>
            <a:pPr lvl="0">
              <a:buFont typeface="Wingdings" pitchFamily="2" charset="2"/>
              <a:buChar char="v"/>
            </a:pPr>
            <a:r>
              <a:rPr lang="ru-RU" sz="1600" dirty="0" smtClean="0"/>
              <a:t>Салфетка для рук</a:t>
            </a:r>
          </a:p>
          <a:p>
            <a:endParaRPr lang="ru-RU" dirty="0"/>
          </a:p>
        </p:txBody>
      </p:sp>
      <p:pic>
        <p:nvPicPr>
          <p:cNvPr id="7" name="Содержимое 6" descr="1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 rot="16200000">
            <a:off x="4274341" y="940576"/>
            <a:ext cx="5238787" cy="392909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2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428595" y="428603"/>
            <a:ext cx="4018389" cy="5357851"/>
          </a:xfrm>
        </p:spPr>
      </p:pic>
      <p:sp>
        <p:nvSpPr>
          <p:cNvPr id="7" name="Содержимое 6"/>
          <p:cNvSpPr>
            <a:spLocks noGrp="1"/>
          </p:cNvSpPr>
          <p:nvPr>
            <p:ph sz="quarter" idx="2"/>
          </p:nvPr>
        </p:nvSpPr>
        <p:spPr>
          <a:xfrm>
            <a:off x="4572000" y="500042"/>
            <a:ext cx="4143404" cy="5672158"/>
          </a:xfrm>
        </p:spPr>
        <p:txBody>
          <a:bodyPr>
            <a:normAutofit/>
          </a:bodyPr>
          <a:lstStyle/>
          <a:p>
            <a:r>
              <a:rPr lang="ru-RU" b="1" u="sng" dirty="0" smtClean="0"/>
              <a:t>Ход работы</a:t>
            </a:r>
            <a:r>
              <a:rPr lang="ru-RU" b="1" dirty="0" smtClean="0"/>
              <a:t>:</a:t>
            </a:r>
          </a:p>
          <a:p>
            <a:r>
              <a:rPr lang="ru-RU" dirty="0" smtClean="0"/>
              <a:t>На чистую и сухую баночку приклеиваем двухсторонний скотч (можно использовать и клей, но со скотчем будет быстрее и аккуратнее, да и ребенку будет работать с двухсторонним скотчем гораздо удобнее.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>
                <a:solidFill>
                  <a:schemeClr val="tx1"/>
                </a:solidFill>
              </a:rPr>
              <a:t>Если ребенку сложно снять защитный слой со скотча – помогите ему, чтобы уже на начальной стадии не пропал интерес к творчеству).</a:t>
            </a:r>
            <a:endParaRPr lang="ru-RU" sz="1800" dirty="0">
              <a:solidFill>
                <a:schemeClr val="tx1"/>
              </a:solidFill>
            </a:endParaRPr>
          </a:p>
        </p:txBody>
      </p:sp>
      <p:pic>
        <p:nvPicPr>
          <p:cNvPr id="5" name="Содержимое 4" descr="3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571500" y="1600200"/>
            <a:ext cx="3429000" cy="4572000"/>
          </a:xfrm>
        </p:spPr>
      </p:pic>
      <p:pic>
        <p:nvPicPr>
          <p:cNvPr id="6" name="Содержимое 5" descr="4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4572000" y="1571612"/>
            <a:ext cx="3429000" cy="4572000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5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-148264" y="1362654"/>
            <a:ext cx="5186382" cy="3889786"/>
          </a:xfrm>
        </p:spPr>
      </p:pic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429124" y="785794"/>
            <a:ext cx="4071966" cy="5386406"/>
          </a:xfrm>
        </p:spPr>
        <p:txBody>
          <a:bodyPr/>
          <a:lstStyle/>
          <a:p>
            <a:r>
              <a:rPr lang="ru-RU" dirty="0" smtClean="0"/>
              <a:t>Затем, начиная от горлышка баночки, наматываем нитку, стараясь сделать каждый виток как можно ближе друг к другу. Так нужно обмотать всю баночку (можно использовать нитки разных цветов).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6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714356"/>
            <a:ext cx="3429000" cy="4572000"/>
          </a:xfrm>
        </p:spPr>
      </p:pic>
      <p:pic>
        <p:nvPicPr>
          <p:cNvPr id="6" name="Содержимое 5" descr="7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4714876" y="1714488"/>
            <a:ext cx="3429000" cy="4572000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Содержимое 4" descr="8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642910" y="1214422"/>
            <a:ext cx="3429000" cy="4572000"/>
          </a:xfrm>
        </p:spPr>
      </p:pic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270248" y="1071546"/>
            <a:ext cx="4230842" cy="5100654"/>
          </a:xfrm>
        </p:spPr>
        <p:txBody>
          <a:bodyPr>
            <a:normAutofit/>
          </a:bodyPr>
          <a:lstStyle/>
          <a:p>
            <a:r>
              <a:rPr lang="ru-RU" dirty="0" smtClean="0"/>
              <a:t>После того, как наша баночка преобразилась, можно приступить к ее украшению. Вот где можно дать «разгуляться» фантазии и воображению, да еще и развить мелкую моторику и усидчивость!</a:t>
            </a:r>
            <a:r>
              <a:rPr lang="ru-RU" dirty="0" smtClean="0"/>
              <a:t> </a:t>
            </a:r>
            <a:r>
              <a:rPr lang="ru-RU" i="1" dirty="0" smtClean="0"/>
              <a:t>Предлагаю несколько вариантов декора: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9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571500" y="457197"/>
            <a:ext cx="4286252" cy="5715003"/>
          </a:xfrm>
        </p:spPr>
      </p:pic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072066" y="714356"/>
            <a:ext cx="3500462" cy="5457844"/>
          </a:xfrm>
        </p:spPr>
        <p:txBody>
          <a:bodyPr/>
          <a:lstStyle/>
          <a:p>
            <a:pPr lvl="0"/>
            <a:r>
              <a:rPr lang="ru-RU" b="1" dirty="0" smtClean="0"/>
              <a:t>Первый вариант</a:t>
            </a:r>
            <a:r>
              <a:rPr lang="ru-RU" dirty="0" smtClean="0"/>
              <a:t>:                             я решила обмотать половину баночки пряжей, потом вставить тесьму и продолжить пряжей того же цвета, декорировала </a:t>
            </a:r>
            <a:r>
              <a:rPr lang="ru-RU" dirty="0" err="1" smtClean="0"/>
              <a:t>полубусинами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23</TotalTime>
  <Words>401</Words>
  <Application>Microsoft Office PowerPoint</Application>
  <PresentationFormat>Экран (4:3)</PresentationFormat>
  <Paragraphs>24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Эркер</vt:lpstr>
      <vt:lpstr>Мастер-класс «Карандашница»</vt:lpstr>
      <vt:lpstr>Слайд 2</vt:lpstr>
      <vt:lpstr>Слайд 3</vt:lpstr>
      <vt:lpstr>Слайд 4</vt:lpstr>
      <vt:lpstr>Если ребенку сложно снять защитный слой со скотча – помогите ему, чтобы уже на начальной стадии не пропал интерес к творчеству).</vt:lpstr>
      <vt:lpstr>Слайд 6</vt:lpstr>
      <vt:lpstr>Слайд 7</vt:lpstr>
      <vt:lpstr> 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Мастер-класс «Карандашница»</dc:title>
  <dc:creator>Татьяна</dc:creator>
  <cp:lastModifiedBy>Татьяна</cp:lastModifiedBy>
  <cp:revision>3</cp:revision>
  <dcterms:created xsi:type="dcterms:W3CDTF">2019-06-13T16:31:15Z</dcterms:created>
  <dcterms:modified xsi:type="dcterms:W3CDTF">2019-06-13T16:54:17Z</dcterms:modified>
</cp:coreProperties>
</file>