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43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CCA4B-F4EB-4773-9A26-1E11A03B0F2B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A388E-A389-4339-9788-85475724A4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943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A388E-A389-4339-9788-85475724A4D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464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4A8CD-B1DA-49BB-BF86-262486269CFE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1591-E12A-45C3-A85E-A72527230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86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4A8CD-B1DA-49BB-BF86-262486269CFE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1591-E12A-45C3-A85E-A72527230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076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4A8CD-B1DA-49BB-BF86-262486269CFE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1591-E12A-45C3-A85E-A72527230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172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4A8CD-B1DA-49BB-BF86-262486269CFE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1591-E12A-45C3-A85E-A72527230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567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4A8CD-B1DA-49BB-BF86-262486269CFE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1591-E12A-45C3-A85E-A72527230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95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4A8CD-B1DA-49BB-BF86-262486269CFE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1591-E12A-45C3-A85E-A72527230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06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4A8CD-B1DA-49BB-BF86-262486269CFE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1591-E12A-45C3-A85E-A72527230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911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4A8CD-B1DA-49BB-BF86-262486269CFE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1591-E12A-45C3-A85E-A72527230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988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4A8CD-B1DA-49BB-BF86-262486269CFE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1591-E12A-45C3-A85E-A72527230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835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4A8CD-B1DA-49BB-BF86-262486269CFE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1591-E12A-45C3-A85E-A72527230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392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4A8CD-B1DA-49BB-BF86-262486269CFE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1591-E12A-45C3-A85E-A72527230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90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A8CD-B1DA-49BB-BF86-262486269CFE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71591-E12A-45C3-A85E-A72527230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847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ru/vectors/%D0%BB%D0%B8%D0%BD%D0%B5%D0%B9%D0%BA%D0%B0-%D0%BC%D0%B5%D1%80%D0%B0-%D0%B4%D0%BB%D0%B8%D0%BD%D0%B0-%D0%BC%D0%B5%D1%82%D1%80-%D1%81%D0%BC-146428/" TargetMode="External"/><Relationship Id="rId13" Type="http://schemas.openxmlformats.org/officeDocument/2006/relationships/image" Target="../media/image14.jpeg"/><Relationship Id="rId3" Type="http://schemas.microsoft.com/office/2007/relationships/hdphoto" Target="../media/hdphoto1.wdp"/><Relationship Id="rId7" Type="http://schemas.openxmlformats.org/officeDocument/2006/relationships/hyperlink" Target="https://pixabay.com/ru/vectors/%D0%BB%D0%B8%D0%BD%D0%B5%D0%B9%D0%BA%D0%B0-%D0%B0%D1%80%D1%85%D0%B8%D1%82%D0%B5%D0%BA%D1%82%D1%83%D1%80%D1%8B-%D0%B4%D0%BB%D0%B8%D0%BD%D0%B0-%D1%81%D0%BC-154070/" TargetMode="External"/><Relationship Id="rId12" Type="http://schemas.openxmlformats.org/officeDocument/2006/relationships/hyperlink" Target="https://pixabay.com/ru/photos/%D0%BE%D0%B1%D1%80%D0%B0%D1%82%D0%BD%D0%BE-%D0%B2-%D1%88%D0%BA%D0%BE%D0%BB%D1%83-%D0%BA%D0%B0%D1%80%D0%B0%D0%BD%D0%B4%D0%B0%D1%88%D0%B8-%D1%80%D0%B0%D0%B4%D1%83%D0%B3%D0%B0-1576791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ru/photos/%D0%BF%D1%80%D0%B0%D0%B2%D0%B8%D1%82%D0%B5%D0%BB%D1%8C-%D0%B3%D0%B5%D0%BE%D0%BC%D0%B5%D1%82%D1%80%D0%B8%D1%8F-geodreieck-4017378/" TargetMode="External"/><Relationship Id="rId11" Type="http://schemas.openxmlformats.org/officeDocument/2006/relationships/hyperlink" Target="https://pixabay.com/ru/vectors/%D0%BF%D0%BB%D0%BE%D1%89%D0%B0%D0%B4%D1%8C-%D0%B3%D0%B5%D0%BE%D0%BC%D0%B5%D1%82%D1%80%D0%B8%D1%8F-%D0%BC%D0%B0%D1%82%D0%B5%D0%BC%D0%B0%D1%82%D0%B8%D0%BA%D0%B0-%D0%B7%D0%B0%D0%B4%D0%B0%D1%82%D1%8C-42456/" TargetMode="External"/><Relationship Id="rId5" Type="http://schemas.microsoft.com/office/2007/relationships/hdphoto" Target="../media/hdphoto2.wdp"/><Relationship Id="rId10" Type="http://schemas.openxmlformats.org/officeDocument/2006/relationships/hyperlink" Target="https://pixabay.com/ru/vectors/%D0%BA%D0%BE%D0%BB%D0%BB%D0%B5%D0%B4%D0%B6-%D0%BE%D0%B1%D1%80%D0%B0%D0%B7%D0%BE%D0%B2%D0%B0%D0%BD%D0%B8%D1%8F-%D0%BE%D0%B1%D1%83%D1%87%D0%B5%D0%BD%D0%B8%D0%B5-1299312/" TargetMode="External"/><Relationship Id="rId4" Type="http://schemas.openxmlformats.org/officeDocument/2006/relationships/image" Target="../media/image13.png"/><Relationship Id="rId9" Type="http://schemas.openxmlformats.org/officeDocument/2006/relationships/hyperlink" Target="https://pixabay.com/ru/vectors/%D1%81%D0%B0%D0%BD%D1%82%D0%B8%D0%BC%D0%B5%D1%82%D1%80-%D1%81%D1%82%D1%80%D0%BE%D0%B8%D1%82%D0%B5%D0%BB%D1%8C%D1%81%D1%82%D0%B2%D0%BE-%D0%B3%D0%B5%D0%BE%D0%BC%D0%B5%D1%82%D1%80%D0%B8%D1%8F-1296415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2002" cy="68694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5330">
            <a:off x="712592" y="2104500"/>
            <a:ext cx="3207130" cy="43107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77118"/>
            <a:ext cx="12192000" cy="2809301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ln w="19050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Propisi" panose="02000508030000020003" pitchFamily="2" charset="0"/>
              </a:rPr>
              <a:t>Что такое линейка и что она умеет</a:t>
            </a:r>
            <a:endParaRPr lang="ru-RU" sz="9600" b="1" dirty="0">
              <a:ln w="19050">
                <a:solidFill>
                  <a:schemeClr val="tx1"/>
                </a:solidFill>
              </a:ln>
              <a:solidFill>
                <a:srgbClr val="7030A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Propisi" panose="02000508030000020003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6867">
            <a:off x="8266776" y="2028320"/>
            <a:ext cx="3233986" cy="4380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5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826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равитель, Геометрия, Geodreieck, Школа, Образова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641074"/>
            <a:ext cx="4825388" cy="3216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439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8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endParaRPr lang="ru-RU" dirty="0"/>
          </a:p>
        </p:txBody>
      </p:sp>
      <p:pic>
        <p:nvPicPr>
          <p:cNvPr id="3074" name="Picture 2" descr="Колледж, Образования, Обучение, Математика, Мер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48" y="3940089"/>
            <a:ext cx="2807961" cy="2807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Сантиметр, Строительство, Геометрия, Математика, Мер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37" y="1183964"/>
            <a:ext cx="4504561" cy="225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Правитель, Деревянная Линейка, Квадрат, Сантиметр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731" y="3186368"/>
            <a:ext cx="4964459" cy="367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Линейка, Мера, Длина, Метр, См, Сантиметр, Офис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566493" y="3479579"/>
            <a:ext cx="4504561" cy="225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Линейка, Архитектуры, Длина, См, Дюймов, Дизайн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761" y="1189196"/>
            <a:ext cx="4252931" cy="212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35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8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7244" y="365125"/>
            <a:ext cx="9976556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00150" y="1825625"/>
            <a:ext cx="7053649" cy="4351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Площадь, Геометрия, Математика, Задать, Элемент, Дизайн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90740">
            <a:off x="-2609408" y="3048048"/>
            <a:ext cx="8536304" cy="42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39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8264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575" y="25053768"/>
            <a:ext cx="1477186" cy="5672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8136"/>
            <a:ext cx="10515600" cy="9144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Propisi" panose="02000508030000020003" pitchFamily="2" charset="0"/>
              </a:rPr>
              <a:t>Используемые сайты:</a:t>
            </a:r>
            <a:endParaRPr lang="ru-RU" sz="5400" b="1" dirty="0">
              <a:latin typeface="Propisi" panose="02000508030000020003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22872"/>
            <a:ext cx="8086381" cy="4954091"/>
          </a:xfrm>
        </p:spPr>
        <p:txBody>
          <a:bodyPr>
            <a:normAutofit fontScale="77500" lnSpcReduction="20000"/>
          </a:bodyPr>
          <a:lstStyle/>
          <a:p>
            <a:r>
              <a:rPr lang="en-US" sz="1600" dirty="0">
                <a:hlinkClick r:id="rId6"/>
              </a:rPr>
              <a:t>https://pixabay.com/ru/photos/%D0%BF%D1%80%D0%B0%D0%B2%D0%B8%D1%82%D0%B5%D0%BB%D1%8C-%D0%B3%D0%B5%D0%BE%D0%BC%D0%B5%D1%82%D1%80%D0%B8%D1%8F-geodreieck-4017378</a:t>
            </a:r>
            <a:r>
              <a:rPr lang="en-US" sz="1600" dirty="0" smtClean="0">
                <a:hlinkClick r:id="rId6"/>
              </a:rPr>
              <a:t>/</a:t>
            </a:r>
            <a:endParaRPr lang="ru-RU" sz="1600" dirty="0" smtClean="0"/>
          </a:p>
          <a:p>
            <a:r>
              <a:rPr lang="en-US" sz="1600" dirty="0">
                <a:hlinkClick r:id="rId7"/>
              </a:rPr>
              <a:t>https://pixabay.com/ru/vectors/%D0%BB%D0%B8%D0%BD%D0%B5%D0%B9%D0%BA%D0%B0-%D0%B0%D1%80%D1%85%D0%B8%D1%82%D0%B5%D0%BA%D1%82%D1%83%D1%80%D1%8B-%D0%B4%D0%BB%D0%B8%D0%BD%D0%B0-%D1%81%D0%BC-154070</a:t>
            </a:r>
            <a:r>
              <a:rPr lang="en-US" sz="1600" dirty="0" smtClean="0">
                <a:hlinkClick r:id="rId7"/>
              </a:rPr>
              <a:t>/</a:t>
            </a:r>
            <a:endParaRPr lang="ru-RU" sz="1600" dirty="0" smtClean="0"/>
          </a:p>
          <a:p>
            <a:r>
              <a:rPr lang="en-US" sz="1600" dirty="0">
                <a:hlinkClick r:id="rId8"/>
              </a:rPr>
              <a:t>https://pixabay.com/ru/vectors/%D0%BB%D0%B8%D0%BD%D0%B5%D0%B9%D0%BA%D0%B0-%D0%BC%D0%B5%D1%80%D0%B0-%D0%B4%D0%BB%D0%B8%D0%BD%D0%B0-%D0%BC%D0%B5%D1%82%D1%80-%D1%81%D0%BC-146428</a:t>
            </a:r>
            <a:r>
              <a:rPr lang="en-US" sz="1600" dirty="0" smtClean="0">
                <a:hlinkClick r:id="rId8"/>
              </a:rPr>
              <a:t>/</a:t>
            </a:r>
            <a:endParaRPr lang="ru-RU" sz="1600" dirty="0" smtClean="0"/>
          </a:p>
          <a:p>
            <a:r>
              <a:rPr lang="en-US" sz="1600" u="sng" dirty="0">
                <a:solidFill>
                  <a:srgbClr val="0070C0"/>
                </a:solidFill>
              </a:rPr>
              <a:t>https://pixabay.com/ru/illustrations/%D0%BF%D1%80%D0%B0%D0%B2%D0%B8%D1%82%D0%B5%D0%BB%D1%8C-%D0%B4%D0%B5%D1%80%D0%B5%D0%B2%D1%8F%D0%BD%D0%BD%D0%B0%D1%8F-%D0%BB%D0%B8%D0%BD%D0%B5%D0%B9%D0%BA%D0%B0-%D0%BA%D0%B2%D0%B0%D0%B4%D1%80%D0%B0%D1%82-1970655</a:t>
            </a:r>
            <a:r>
              <a:rPr lang="en-US" sz="1600" u="sng" dirty="0" smtClean="0">
                <a:solidFill>
                  <a:srgbClr val="0070C0"/>
                </a:solidFill>
              </a:rPr>
              <a:t>/</a:t>
            </a:r>
            <a:endParaRPr lang="ru-RU" sz="1600" u="sng" dirty="0" smtClean="0">
              <a:solidFill>
                <a:srgbClr val="0070C0"/>
              </a:solidFill>
            </a:endParaRPr>
          </a:p>
          <a:p>
            <a:r>
              <a:rPr lang="en-US" sz="1600" dirty="0" smtClean="0">
                <a:hlinkClick r:id="rId9"/>
              </a:rPr>
              <a:t>https</a:t>
            </a:r>
            <a:r>
              <a:rPr lang="en-US" sz="1600" dirty="0">
                <a:hlinkClick r:id="rId9"/>
              </a:rPr>
              <a:t>://pixabay.com/ru/vectors/%D1%81%D0%B0%D0%BD%D1%82%D0%B8%D0%BC%D0%B5%D1%82%D1%80-%D1%81%D1%82%D1%80%D0%BE%D0%B8%D1%82%D0%B5%D0%BB%D1%8C%D1%81%D1%82%D0%B2%D0%BE-%D0%B3%D0%B5%D0%BE%D0%BC%D0%B5%D1%82%D1%80%D0%B8%D1%8F-1296415</a:t>
            </a:r>
            <a:r>
              <a:rPr lang="en-US" sz="1600" dirty="0" smtClean="0">
                <a:hlinkClick r:id="rId9"/>
              </a:rPr>
              <a:t>/</a:t>
            </a:r>
            <a:endParaRPr lang="ru-RU" sz="1600" dirty="0" smtClean="0"/>
          </a:p>
          <a:p>
            <a:r>
              <a:rPr lang="en-US" sz="1600" dirty="0">
                <a:hlinkClick r:id="rId10"/>
              </a:rPr>
              <a:t>https://pixabay.com/ru/vectors/%D0%BA%D0%BE%D0%BB%D0%BB%D0%B5%D0%B4%D0%B6-%D0%BE%D0%B1%D1%80%D0%B0%D0%B7%D0%BE%D0%B2%D0%B0%D0%BD%D0%B8%D1%8F-%D0%BE%D0%B1%D1%83%D1%87%D0%B5%D0%BD%D0%B8%D0%B5-1299312</a:t>
            </a:r>
            <a:r>
              <a:rPr lang="en-US" sz="1600" dirty="0" smtClean="0">
                <a:hlinkClick r:id="rId10"/>
              </a:rPr>
              <a:t>/</a:t>
            </a:r>
            <a:endParaRPr lang="ru-RU" sz="1600" dirty="0" smtClean="0"/>
          </a:p>
          <a:p>
            <a:r>
              <a:rPr lang="en-US" sz="1600" dirty="0" smtClean="0">
                <a:hlinkClick r:id="rId11"/>
              </a:rPr>
              <a:t>https</a:t>
            </a:r>
            <a:r>
              <a:rPr lang="en-US" sz="1600" dirty="0">
                <a:hlinkClick r:id="rId11"/>
              </a:rPr>
              <a:t>://pixabay.com/ru/vectors/%D0%BF%D0%BB%D0%BE%D1%89%D0%B0%D0%B4%D1%8C-%D0%B3%D0%B5%D0%BE%D0%BC%D0%B5%D1%82%D1%80%D0%B8%D1%8F-%D0%BC%D0%B0%D1%82%D0%B5%D0%BC%D0%B0%D1%82%D0%B8%D0%BA%D0%B0-%D0%B7%D0%B0%D0%B4%D0%B0%D1%82%D1%8C-42456</a:t>
            </a:r>
            <a:r>
              <a:rPr lang="en-US" sz="1600" dirty="0" smtClean="0">
                <a:hlinkClick r:id="rId11"/>
              </a:rPr>
              <a:t>/</a:t>
            </a:r>
            <a:endParaRPr lang="ru-RU" sz="1600" dirty="0" smtClean="0"/>
          </a:p>
          <a:p>
            <a:r>
              <a:rPr lang="en-US" sz="1600" dirty="0">
                <a:hlinkClick r:id="rId12"/>
              </a:rPr>
              <a:t>https://pixabay.com/ru/photos/%D0%BE%D0%B1%D1%80%D0%B0%D1%82%D0%BD%D0%BE-%D0%B2-%D1%88%D0%BA%D0%BE%D0%BB%D1%83-%D0%BA%D0%B0%D1%80%D0%B0%D0%BD%D0%B4%D0%B0%D1%88%D0%B8-%D1%80%D0%B0%D0%B4%D1%83%D0%B3%D0%B0-1576791</a:t>
            </a:r>
            <a:r>
              <a:rPr lang="en-US" sz="1600" dirty="0" smtClean="0">
                <a:hlinkClick r:id="rId12"/>
              </a:rPr>
              <a:t>/</a:t>
            </a:r>
            <a:endParaRPr lang="ru-RU" sz="1600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Обратно В Школу, Карандаши, Радуга, Искусство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7" t="14454"/>
          <a:stretch/>
        </p:blipFill>
        <p:spPr bwMode="auto">
          <a:xfrm>
            <a:off x="7949167" y="1772415"/>
            <a:ext cx="4319951" cy="52067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522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</TotalTime>
  <Words>105</Words>
  <Application>Microsoft Office PowerPoint</Application>
  <PresentationFormat>Широкоэкранный</PresentationFormat>
  <Paragraphs>13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Propisi</vt:lpstr>
      <vt:lpstr>Тема Office</vt:lpstr>
      <vt:lpstr>Что такое линейка и что она умеет</vt:lpstr>
      <vt:lpstr>Презентация PowerPoint</vt:lpstr>
      <vt:lpstr>Презентация PowerPoint</vt:lpstr>
      <vt:lpstr>Презентация PowerPoint</vt:lpstr>
      <vt:lpstr>Используемые сайты: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линейка и что она умеет</dc:title>
  <dc:creator>леха</dc:creator>
  <cp:lastModifiedBy>леха</cp:lastModifiedBy>
  <cp:revision>12</cp:revision>
  <dcterms:created xsi:type="dcterms:W3CDTF">2019-12-14T18:47:37Z</dcterms:created>
  <dcterms:modified xsi:type="dcterms:W3CDTF">2019-12-15T15:34:20Z</dcterms:modified>
</cp:coreProperties>
</file>