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0" r:id="rId7"/>
    <p:sldId id="263" r:id="rId8"/>
    <p:sldId id="264" r:id="rId9"/>
    <p:sldId id="265" r:id="rId10"/>
    <p:sldId id="266" r:id="rId11"/>
    <p:sldId id="269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A734"/>
    <a:srgbClr val="FF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8" autoAdjust="0"/>
    <p:restoredTop sz="94660"/>
  </p:normalViewPr>
  <p:slideViewPr>
    <p:cSldViewPr snapToGrid="0">
      <p:cViewPr varScale="1">
        <p:scale>
          <a:sx n="71" d="100"/>
          <a:sy n="71" d="100"/>
        </p:scale>
        <p:origin x="99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220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968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053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2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133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68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820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40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479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089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429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AAACB-5E42-43BF-807F-136949D6CB80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662DF-CE58-4357-9B65-440D20287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682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46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49"/>
          <a:stretch/>
        </p:blipFill>
        <p:spPr>
          <a:xfrm>
            <a:off x="342900" y="1309776"/>
            <a:ext cx="6229350" cy="54673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85920" y="109447"/>
            <a:ext cx="44999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1DA734"/>
                </a:solidFill>
                <a:latin typeface="Cartoonic Massive" panose="02000506020000020004" pitchFamily="2" charset="0"/>
              </a:rPr>
              <a:t>Метод №1</a:t>
            </a:r>
            <a:endParaRPr lang="ru-RU" sz="5400" dirty="0">
              <a:solidFill>
                <a:srgbClr val="1DA734"/>
              </a:solidFill>
              <a:latin typeface="Cartoonic Massive" panose="02000506020000020004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1312" y="2491055"/>
            <a:ext cx="54006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2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ратный отсчёт - 2 митнуты (плохое качество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53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5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0" y="1539631"/>
            <a:ext cx="5562600" cy="49564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10579" y="109447"/>
            <a:ext cx="46506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1DA734"/>
                </a:solidFill>
                <a:latin typeface="Cartoonic Massive" panose="02000506020000020004" pitchFamily="2" charset="0"/>
              </a:rPr>
              <a:t>Метод №2</a:t>
            </a:r>
            <a:endParaRPr lang="ru-RU" sz="5400" dirty="0">
              <a:solidFill>
                <a:srgbClr val="1DA734"/>
              </a:solidFill>
              <a:latin typeface="Cartoonic Massive" panose="02000506020000020004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538" y="2491055"/>
            <a:ext cx="5129562" cy="250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38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764" y="1461205"/>
            <a:ext cx="5871132" cy="53967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77718" y="109447"/>
            <a:ext cx="47163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1DA734"/>
                </a:solidFill>
                <a:latin typeface="Cartoonic Massive" panose="02000506020000020004" pitchFamily="2" charset="0"/>
              </a:rPr>
              <a:t>Метод №3</a:t>
            </a:r>
            <a:endParaRPr lang="ru-RU" sz="5400" dirty="0">
              <a:solidFill>
                <a:srgbClr val="1DA734"/>
              </a:solidFill>
              <a:latin typeface="Cartoonic Massive" panose="02000506020000020004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288" y="2526257"/>
            <a:ext cx="5339112" cy="253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78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9600" y="1885950"/>
            <a:ext cx="3771900" cy="34671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90560" y="109447"/>
            <a:ext cx="80906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1DA734"/>
                </a:solidFill>
                <a:latin typeface="Cartoonic Massive" panose="02000506020000020004" pitchFamily="2" charset="0"/>
              </a:rPr>
              <a:t>Методы поворота</a:t>
            </a:r>
            <a:endParaRPr lang="ru-RU" sz="5400" dirty="0">
              <a:solidFill>
                <a:srgbClr val="1DA734"/>
              </a:solidFill>
              <a:latin typeface="Cartoonic Massive" panose="02000506020000020004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49"/>
          <a:stretch/>
        </p:blipFill>
        <p:spPr>
          <a:xfrm>
            <a:off x="303443" y="2114550"/>
            <a:ext cx="3974234" cy="34880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6050" y="2247931"/>
            <a:ext cx="3078699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8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458" y="0"/>
            <a:ext cx="89250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70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220" t="6507" r="29081" b="8529"/>
          <a:stretch/>
        </p:blipFill>
        <p:spPr>
          <a:xfrm>
            <a:off x="3550025" y="793377"/>
            <a:ext cx="5378822" cy="48977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0799" y="-186728"/>
            <a:ext cx="8862417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634" y="506040"/>
            <a:ext cx="5960745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670" y="99259"/>
            <a:ext cx="8925084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6146"/>
            <a:ext cx="12192000" cy="531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02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5581" y="2869809"/>
            <a:ext cx="93891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Cartoonic Massive" panose="02000506020000020004" pitchFamily="2" charset="0"/>
              </a:rPr>
              <a:t>Что такое точка опоры?</a:t>
            </a:r>
            <a:endParaRPr lang="ru-RU" sz="6000" dirty="0">
              <a:latin typeface="Cartoonic Massive" panose="02000506020000020004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8588" y="2000593"/>
            <a:ext cx="11303094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FF7D7D"/>
                </a:solidFill>
                <a:latin typeface="Cartoonic Massive" panose="02000506020000020004" pitchFamily="2" charset="0"/>
              </a:rPr>
              <a:t>Точка опоры – </a:t>
            </a:r>
          </a:p>
          <a:p>
            <a:pPr algn="ctr"/>
            <a:r>
              <a:rPr lang="ru-RU" sz="4400" dirty="0" smtClean="0">
                <a:latin typeface="Cartoonic Massive" panose="02000506020000020004" pitchFamily="2" charset="0"/>
              </a:rPr>
              <a:t>точка соприкосновения робота с опорой</a:t>
            </a:r>
          </a:p>
          <a:p>
            <a:pPr algn="ctr"/>
            <a:r>
              <a:rPr lang="ru-RU" sz="4400" dirty="0" smtClean="0">
                <a:latin typeface="Cartoonic Massive" panose="02000506020000020004" pitchFamily="2" charset="0"/>
              </a:rPr>
              <a:t>(точка приложения силы)</a:t>
            </a:r>
            <a:endParaRPr lang="ru-RU" sz="4400" dirty="0">
              <a:latin typeface="Cartoonic Massive" panose="0200050602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80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4363" y="2738011"/>
            <a:ext cx="112325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0" dirty="0" smtClean="0">
                <a:solidFill>
                  <a:srgbClr val="1DA734"/>
                </a:solidFill>
                <a:latin typeface="Cartoonic Massive" panose="02000506020000020004" pitchFamily="2" charset="0"/>
              </a:rPr>
              <a:t>Практическая работа</a:t>
            </a:r>
            <a:endParaRPr lang="ru-RU" sz="6000" dirty="0">
              <a:solidFill>
                <a:srgbClr val="1DA734"/>
              </a:solidFill>
              <a:latin typeface="Cartoonic Massive" panose="0200050602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9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ратный отсчёт - 5 минут (плохое качество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3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1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8475" y="2031898"/>
            <a:ext cx="6638925" cy="2742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8475" y="2261223"/>
            <a:ext cx="6638925" cy="25133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7856" y="2146560"/>
            <a:ext cx="6380161" cy="25133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96380" y="1143569"/>
            <a:ext cx="83231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1DA734"/>
                </a:solidFill>
                <a:latin typeface="Cartoonic Massive" panose="02000506020000020004" pitchFamily="2" charset="0"/>
              </a:rPr>
              <a:t>Секунды, градусы, обороты</a:t>
            </a:r>
            <a:endParaRPr lang="ru-RU" sz="3600" dirty="0">
              <a:solidFill>
                <a:srgbClr val="1DA734"/>
              </a:solidFill>
              <a:latin typeface="Cartoonic Massive" panose="0200050602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73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овороты (низкое качество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7544" y="2185561"/>
            <a:ext cx="1013290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1DA734"/>
                </a:solidFill>
                <a:latin typeface="Cartoonic Massive" panose="02000506020000020004" pitchFamily="2" charset="0"/>
              </a:rPr>
              <a:t>Методы поворота </a:t>
            </a:r>
          </a:p>
          <a:p>
            <a:pPr algn="ctr"/>
            <a:r>
              <a:rPr lang="ru-RU" sz="7200" dirty="0" smtClean="0">
                <a:solidFill>
                  <a:srgbClr val="1DA734"/>
                </a:solidFill>
                <a:latin typeface="Cartoonic Massive" panose="02000506020000020004" pitchFamily="2" charset="0"/>
              </a:rPr>
              <a:t>трехколесного робота</a:t>
            </a:r>
            <a:endParaRPr lang="ru-RU" sz="5400" dirty="0">
              <a:solidFill>
                <a:srgbClr val="1DA734"/>
              </a:solidFill>
              <a:latin typeface="Cartoonic Massive" panose="0200050602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39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40</Words>
  <Application>Microsoft Office PowerPoint</Application>
  <PresentationFormat>Широкоэкранный</PresentationFormat>
  <Paragraphs>12</Paragraphs>
  <Slides>14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Cartoonic Massive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</dc:creator>
  <cp:lastModifiedBy>Михаил</cp:lastModifiedBy>
  <cp:revision>23</cp:revision>
  <dcterms:created xsi:type="dcterms:W3CDTF">2020-02-09T18:21:05Z</dcterms:created>
  <dcterms:modified xsi:type="dcterms:W3CDTF">2020-03-13T02:33:34Z</dcterms:modified>
</cp:coreProperties>
</file>