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slide" Target="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24965"/>
              </p:ext>
            </p:extLst>
          </p:nvPr>
        </p:nvGraphicFramePr>
        <p:xfrm>
          <a:off x="107506" y="116633"/>
          <a:ext cx="8856980" cy="6624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396"/>
                <a:gridCol w="1771396"/>
                <a:gridCol w="1771396"/>
                <a:gridCol w="1771396"/>
                <a:gridCol w="1771396"/>
              </a:tblGrid>
              <a:tr h="12930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Друзья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Arial Black" panose="020B0A04020102020204" pitchFamily="34" charset="0"/>
                        </a:rPr>
                        <a:t> книг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hlinkClick r:id="rId2" action="ppaction://hlinksldjump"/>
                        </a:rPr>
                        <a:t>10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hlinkClick r:id="rId3" action="ppaction://hlinksldjump"/>
                        </a:rPr>
                        <a:t>20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hlinkClick r:id="rId4" action="ppaction://hlinksldjump"/>
                        </a:rPr>
                        <a:t>30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hlinkClick r:id="rId5" action="ppaction://hlinksldjump"/>
                        </a:rPr>
                        <a:t>40</a:t>
                      </a:r>
                      <a:endParaRPr lang="ru-RU" sz="7200" dirty="0"/>
                    </a:p>
                  </a:txBody>
                  <a:tcPr/>
                </a:tc>
              </a:tr>
              <a:tr h="14524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Друзья </a:t>
                      </a:r>
                    </a:p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природы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6" action="ppaction://hlinksldjump"/>
                        </a:rPr>
                        <a:t>10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7" action="ppaction://hlinksldjump"/>
                        </a:rPr>
                        <a:t>20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8" action="ppaction://hlinksldjump"/>
                        </a:rPr>
                        <a:t>30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9" action="ppaction://hlinksldjump"/>
                        </a:rPr>
                        <a:t>40</a:t>
                      </a:r>
                      <a:endParaRPr lang="ru-RU" sz="7200" b="1" dirty="0"/>
                    </a:p>
                  </a:txBody>
                  <a:tcPr/>
                </a:tc>
              </a:tr>
              <a:tr h="12930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Вокруг </a:t>
                      </a:r>
                    </a:p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света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0" action="ppaction://hlinksldjump"/>
                        </a:rPr>
                        <a:t>10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1" action="ppaction://hlinksldjump"/>
                        </a:rPr>
                        <a:t>20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2" action="ppaction://hlinksldjump"/>
                        </a:rPr>
                        <a:t>30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3" action="ppaction://hlinksldjump"/>
                        </a:rPr>
                        <a:t>40</a:t>
                      </a:r>
                      <a:endParaRPr lang="ru-RU" sz="7200" b="1" dirty="0"/>
                    </a:p>
                  </a:txBody>
                  <a:tcPr/>
                </a:tc>
              </a:tr>
              <a:tr h="12930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Моя Россия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4" action="ppaction://hlinksldjump"/>
                        </a:rPr>
                        <a:t>10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5" action="ppaction://hlinksldjump"/>
                        </a:rPr>
                        <a:t>20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6" action="ppaction://hlinksldjump"/>
                        </a:rPr>
                        <a:t>30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7" action="ppaction://hlinksldjump"/>
                        </a:rPr>
                        <a:t>40</a:t>
                      </a:r>
                      <a:endParaRPr lang="ru-RU" sz="7200" b="1" dirty="0"/>
                    </a:p>
                  </a:txBody>
                  <a:tcPr/>
                </a:tc>
              </a:tr>
              <a:tr h="12930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Кот в мешке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8" action="ppaction://hlinksldjump"/>
                        </a:rPr>
                        <a:t>10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9" action="ppaction://hlinksldjump"/>
                        </a:rPr>
                        <a:t>20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20" action="ppaction://hlinksldjump"/>
                        </a:rPr>
                        <a:t>30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21" action="ppaction://hlinksldjump"/>
                        </a:rPr>
                        <a:t>40</a:t>
                      </a:r>
                      <a:endParaRPr lang="ru-RU" sz="7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2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68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Вокруг света 10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556792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В какой стране находится одно из семи чудес света - всемирно известные пирамиды?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80544" y="4149080"/>
            <a:ext cx="1468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Египет</a:t>
            </a:r>
            <a:endParaRPr lang="ru-RU" sz="36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115616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4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62068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Вокруг света  20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536174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Это единственный континент в мире, на котором совершенно нет растительности.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3644719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Антарктида</a:t>
            </a:r>
            <a:endParaRPr lang="ru-RU" sz="36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922852" y="57577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20688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Вокруг света 30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844824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Только на этом континенте живут сумчатые животные. Кроме того, здесь находится лишь одно </a:t>
            </a:r>
            <a:r>
              <a:rPr lang="ru-RU" sz="3600" dirty="0" smtClean="0"/>
              <a:t>государство.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4515217"/>
            <a:ext cx="3204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Австралия</a:t>
            </a:r>
            <a:endParaRPr lang="ru-RU" sz="40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043608" y="56523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8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Вокруг света 40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628507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Естественная граница между Европой и Азией находится на территории нашей страны. А знаешь ли ты, где проходит эта граница?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653136"/>
            <a:ext cx="4214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По </a:t>
            </a:r>
            <a:r>
              <a:rPr lang="ru-RU" sz="3600" dirty="0"/>
              <a:t>Уральским </a:t>
            </a:r>
            <a:r>
              <a:rPr lang="ru-RU" sz="3600" dirty="0" smtClean="0"/>
              <a:t>горам</a:t>
            </a:r>
            <a:endParaRPr lang="ru-RU" sz="36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169331" y="5661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4868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Моя Россия 10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700808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Кто управляет нашим государством?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4352061"/>
            <a:ext cx="2508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Президент</a:t>
            </a:r>
            <a:endParaRPr lang="ru-RU" sz="40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187624" y="57332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69269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Моя Россия 20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56792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Какое дикое животное считается символом России?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52107" y="3789040"/>
            <a:ext cx="2072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Медведь</a:t>
            </a:r>
            <a:endParaRPr lang="ru-RU" sz="40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187624" y="5661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Моя Россия 30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49749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Каким праздником наши предки славяне провожали зиму и встречали весну?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50679" y="4725144"/>
            <a:ext cx="2904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/>
              <a:t>Масленница</a:t>
            </a:r>
            <a:endParaRPr lang="ru-RU" sz="40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966561" y="57332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69269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Моя Россия 40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Как называется головной убор русского женского костюма?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480324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кокошник</a:t>
            </a:r>
            <a:endParaRPr lang="ru-RU" sz="40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27584" y="5661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7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3273" y="36174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Кот в мешке 10</a:t>
            </a:r>
            <a:endParaRPr lang="ru-RU" sz="4000" dirty="0"/>
          </a:p>
        </p:txBody>
      </p:sp>
      <p:pic>
        <p:nvPicPr>
          <p:cNvPr id="2050" name="Picture 2" descr="https://avatars.mds.yandex.net/get-zen_doc/1131857/pub_5ac09829610493acb72f8ffb_5ac0986f2394df3eb1ba9693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37" y="1099255"/>
            <a:ext cx="5861407" cy="44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70126" y="5733256"/>
            <a:ext cx="3974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Автобус едет влево</a:t>
            </a: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971600" y="57332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7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7667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Кот в мешке 20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5270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 каком процессе вода заменила солнце, через 600 лет ее заменил песок, а еще через 1100 лет всех их заменил механизм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2208" y="4936618"/>
            <a:ext cx="8079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В процессе измерения времени – </a:t>
            </a:r>
            <a:r>
              <a:rPr lang="ru-RU" sz="3600" dirty="0" smtClean="0"/>
              <a:t>часах.</a:t>
            </a:r>
            <a:endParaRPr lang="ru-RU" sz="36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99592" y="56523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7667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Друзья книг 10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98884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Вставьте пропущенные слова: «Там чудеса: там __________ бродит, ___________ на ветвях сидит».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4" y="44371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Леший, русалка</a:t>
            </a:r>
            <a:endParaRPr lang="ru-RU" sz="36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403648" y="5661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rosti.ru/patterns/00/1c/bd/9a5413b79f/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86245"/>
            <a:ext cx="3836839" cy="439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33265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Кот в мешке 30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03343" y="1009027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Почему загрустил мальчик на картине Федора Решетникова?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501317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«Опять двойка»</a:t>
            </a:r>
            <a:endParaRPr lang="ru-RU" sz="2800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6012160" y="57069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1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257359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Кот в мешке 40</a:t>
            </a:r>
            <a:endParaRPr lang="ru-RU" sz="3600" dirty="0"/>
          </a:p>
        </p:txBody>
      </p:sp>
      <p:pic>
        <p:nvPicPr>
          <p:cNvPr id="4098" name="Picture 2" descr="http://i.mycdn.me/i?r=AzEPZsRbOZEKgBhR0XGMT1RkrEZFCTwl7WdGD240Q5nlX6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592288" cy="352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kbimages1-a.akamaihd.net/36e64b5d-82c2-4a11-83e1-f25e82256373/1200/1200/False/andersens-sproken-en-vertellingen-morgenrood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30" y="1823514"/>
            <a:ext cx="2644858" cy="348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get-pdb/2700061/94fd4263-f87b-4e62-b1bc-8d273b08fa57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73" y="1823514"/>
            <a:ext cx="2615103" cy="348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1634" y="90369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Что объединяет этих людей?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78910" y="5661248"/>
            <a:ext cx="8438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детские писатели Шарль Перро, Ганс </a:t>
            </a:r>
            <a:r>
              <a:rPr lang="ru-RU" sz="2400" dirty="0" err="1" smtClean="0"/>
              <a:t>Х.Андерсон</a:t>
            </a:r>
            <a:r>
              <a:rPr lang="ru-RU" sz="2400" dirty="0" smtClean="0"/>
              <a:t>, Корней Чуковский.</a:t>
            </a:r>
            <a:endParaRPr lang="ru-RU" sz="2400" dirty="0"/>
          </a:p>
        </p:txBody>
      </p: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7504066" y="62745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8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Друзья книг 20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3" y="1556792"/>
            <a:ext cx="6866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С армией какого государства сражались русские солдаты на Бородинском поле?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429309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Франция</a:t>
            </a:r>
            <a:endParaRPr lang="ru-RU" sz="36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259633" y="55892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32656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Друзья книг 30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628800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Из какой басни мораль: «Когда в товарищах согласья нет, на лад их дело не пойдёт»?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4487225"/>
            <a:ext cx="4401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"Лебедь, </a:t>
            </a:r>
            <a:r>
              <a:rPr lang="ru-RU" sz="3600" dirty="0" smtClean="0"/>
              <a:t>Рак </a:t>
            </a:r>
            <a:r>
              <a:rPr lang="ru-RU" sz="3600" dirty="0"/>
              <a:t>и </a:t>
            </a:r>
            <a:r>
              <a:rPr lang="ru-RU" sz="3600" dirty="0" smtClean="0"/>
              <a:t>Щука"</a:t>
            </a:r>
            <a:endParaRPr lang="ru-RU" sz="36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043608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2252" y="373641"/>
            <a:ext cx="4732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Друзья книг 40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8076" y="1213616"/>
            <a:ext cx="7630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Назовите </a:t>
            </a:r>
            <a:r>
              <a:rPr lang="ru-RU" sz="3600" dirty="0" smtClean="0"/>
              <a:t>полное имя русского  поэта.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529848"/>
            <a:ext cx="6349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Александр Сергеевич Пушкин</a:t>
            </a:r>
            <a:endParaRPr lang="ru-RU" sz="36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582929" y="57332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avatars.mds.yandex.net/get-pdb/2851200/a68cadcd-2e27-4478-8fd8-95ae792041d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2744967" cy="354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6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54868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Друзья природы 10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700808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Какого цвета книга об охране живых организмов?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436510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Красная книга</a:t>
            </a:r>
            <a:endParaRPr lang="ru-RU" sz="40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115616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37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62068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Друзья природы 20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535690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Что кроме углекислого газа и воды нужно растению для питания?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4" y="400506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Солнечный свет</a:t>
            </a:r>
            <a:endParaRPr lang="ru-RU" sz="40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187624" y="57332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12776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Что является первым звеном пищевой цепи?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476672"/>
            <a:ext cx="466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Друзья природы 30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5681" y="3717032"/>
            <a:ext cx="2155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Растения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971600" y="55892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20688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Друзья природы 40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844824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Почему водоросли не растут на глубине свыше 200 метров?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22108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Не попадает солнечный свет.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259632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5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132</TotalTime>
  <Words>378</Words>
  <Application>Microsoft Office PowerPoint</Application>
  <PresentationFormat>Экран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16</cp:revision>
  <dcterms:created xsi:type="dcterms:W3CDTF">2020-02-02T06:59:01Z</dcterms:created>
  <dcterms:modified xsi:type="dcterms:W3CDTF">2020-09-08T09:55:23Z</dcterms:modified>
</cp:coreProperties>
</file>