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1D7A-6741-4D34-BE4F-2F5A1148CE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86ABF-F340-4944-9878-55B5D031FB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582B-A3F0-4920-8C3D-A73C9774B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FFD4-90DF-4DDA-8835-297A9520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1A8C-CAB9-402E-B027-5795E9C0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16A3F-2F17-46A4-94BC-D6DF6FC6E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7C3A-8146-4790-8FF5-46FF0B074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2321-4092-4A86-82AA-9D0D04B3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4FAC-D054-4B21-82D9-8BAE37BF6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7B437-C6D0-4AA2-B9D3-06CFAB104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86C6E-D83F-469D-B4E3-25C50FE9A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4AD2-B67B-4730-8633-DECBA08B1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9DBE-4FA6-4171-BF23-4FE0B550E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6CCAE0-F844-4C51-9089-DBEE70252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30425"/>
            <a:ext cx="6645301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Уголок физического развития группы раннего возраста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1" y="4572008"/>
            <a:ext cx="3643339" cy="171451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1 категории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Калиничева М.В.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CIM\106_PANA\P106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3580" y="1017904"/>
            <a:ext cx="5286413" cy="3964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F:\DCIM\106_PANA\P1060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7380" y="1723356"/>
            <a:ext cx="5214975" cy="3911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Маталочки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Материал: мягкие игрушки, атласная лента,  пластиковая трубочка.  </a:t>
            </a:r>
          </a:p>
          <a:p>
            <a:r>
              <a:rPr lang="ru-RU" dirty="0" smtClean="0"/>
              <a:t>Задачи: развитие мелкой моторики рук, ловкость.</a:t>
            </a:r>
            <a:endParaRPr lang="ru-RU" dirty="0"/>
          </a:p>
        </p:txBody>
      </p:sp>
      <p:pic>
        <p:nvPicPr>
          <p:cNvPr id="5" name="Picture 2" descr="F:\DCIM\106_PANA\P10609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" r="18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Массажоры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Материал: рукавички, пластиковые трубочки от фломастеров, пуговицы.</a:t>
            </a:r>
          </a:p>
          <a:p>
            <a:r>
              <a:rPr lang="ru-RU" dirty="0" smtClean="0"/>
              <a:t>Задачи: укрепление мышц спины, груди и ног.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" b="20"/>
          <a:stretch>
            <a:fillRect/>
          </a:stretch>
        </p:blipFill>
        <p:spPr bwMode="auto">
          <a:xfrm>
            <a:off x="1857356" y="285728"/>
            <a:ext cx="5429288" cy="4071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султанчики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367338"/>
            <a:ext cx="5492770" cy="1062058"/>
          </a:xfrm>
        </p:spPr>
        <p:txBody>
          <a:bodyPr/>
          <a:lstStyle/>
          <a:p>
            <a:r>
              <a:rPr lang="ru-RU" dirty="0" smtClean="0"/>
              <a:t>Материал: цветные атласные ленточки, пластиковые трубочки от ручек или </a:t>
            </a:r>
            <a:r>
              <a:rPr lang="ru-RU" dirty="0" err="1" smtClean="0"/>
              <a:t>фламастеров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Применяются в подвижных играх , танцах и для хорошего настроения.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" b="17"/>
          <a:stretch>
            <a:fillRect/>
          </a:stretch>
        </p:blipFill>
        <p:spPr bwMode="auto">
          <a:xfrm>
            <a:off x="1714480" y="214290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Гантели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" r="19"/>
          <a:stretch>
            <a:fillRect/>
          </a:stretch>
        </p:blipFill>
        <p:spPr bwMode="auto">
          <a:xfrm>
            <a:off x="1857356" y="642918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76372"/>
          </a:xfrm>
        </p:spPr>
        <p:txBody>
          <a:bodyPr/>
          <a:lstStyle/>
          <a:p>
            <a:r>
              <a:rPr lang="ru-RU" dirty="0" smtClean="0"/>
              <a:t>Материал: пластиковые баночки или бутылки, пластиковые трубочки для соединения, цветной скотч или </a:t>
            </a:r>
            <a:r>
              <a:rPr lang="ru-RU" dirty="0" err="1" smtClean="0"/>
              <a:t>изолента</a:t>
            </a:r>
            <a:r>
              <a:rPr lang="ru-RU" dirty="0" smtClean="0"/>
              <a:t>, наполнитель  крупа. </a:t>
            </a:r>
          </a:p>
          <a:p>
            <a:r>
              <a:rPr lang="ru-RU" dirty="0" smtClean="0"/>
              <a:t>Задачи: развитие силы рук, любовь к спорту.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2">
  <a:themeElements>
    <a:clrScheme name="Тема Office 2">
      <a:dk1>
        <a:srgbClr val="333333"/>
      </a:dk1>
      <a:lt1>
        <a:srgbClr val="FFFFFF"/>
      </a:lt1>
      <a:dk2>
        <a:srgbClr val="0033CC"/>
      </a:dk2>
      <a:lt2>
        <a:srgbClr val="FFFFFF"/>
      </a:lt2>
      <a:accent1>
        <a:srgbClr val="57C5FF"/>
      </a:accent1>
      <a:accent2>
        <a:srgbClr val="CAB3FF"/>
      </a:accent2>
      <a:accent3>
        <a:srgbClr val="AAADE2"/>
      </a:accent3>
      <a:accent4>
        <a:srgbClr val="DADADA"/>
      </a:accent4>
      <a:accent5>
        <a:srgbClr val="B4DFFF"/>
      </a:accent5>
      <a:accent6>
        <a:srgbClr val="B7A2E7"/>
      </a:accent6>
      <a:hlink>
        <a:srgbClr val="94AFFF"/>
      </a:hlink>
      <a:folHlink>
        <a:srgbClr val="FACBD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C85FF"/>
        </a:accent1>
        <a:accent2>
          <a:srgbClr val="99B3FF"/>
        </a:accent2>
        <a:accent3>
          <a:srgbClr val="AAADE2"/>
        </a:accent3>
        <a:accent4>
          <a:srgbClr val="DADADA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7C5FF"/>
        </a:accent1>
        <a:accent2>
          <a:srgbClr val="CAB3FF"/>
        </a:accent2>
        <a:accent3>
          <a:srgbClr val="AAADE2"/>
        </a:accent3>
        <a:accent4>
          <a:srgbClr val="DADADA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FBE356"/>
        </a:accent1>
        <a:accent2>
          <a:srgbClr val="BFCFFF"/>
        </a:accent2>
        <a:accent3>
          <a:srgbClr val="AAADE2"/>
        </a:accent3>
        <a:accent4>
          <a:srgbClr val="DADADA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A3BAFF"/>
        </a:accent1>
        <a:accent2>
          <a:srgbClr val="FFBFD6"/>
        </a:accent2>
        <a:accent3>
          <a:srgbClr val="AAADE2"/>
        </a:accent3>
        <a:accent4>
          <a:srgbClr val="DADADA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85FF"/>
        </a:accent1>
        <a:accent2>
          <a:srgbClr val="99B3FF"/>
        </a:accent2>
        <a:accent3>
          <a:srgbClr val="FFFFFF"/>
        </a:accent3>
        <a:accent4>
          <a:srgbClr val="000000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C5FF"/>
        </a:accent1>
        <a:accent2>
          <a:srgbClr val="CAB3FF"/>
        </a:accent2>
        <a:accent3>
          <a:srgbClr val="FFFFFF"/>
        </a:accent3>
        <a:accent4>
          <a:srgbClr val="000000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BE356"/>
        </a:accent1>
        <a:accent2>
          <a:srgbClr val="BFCFFF"/>
        </a:accent2>
        <a:accent3>
          <a:srgbClr val="FFFFFF"/>
        </a:accent3>
        <a:accent4>
          <a:srgbClr val="000000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3BAFF"/>
        </a:accent1>
        <a:accent2>
          <a:srgbClr val="FFBFD6"/>
        </a:accent2>
        <a:accent3>
          <a:srgbClr val="FFFFFF"/>
        </a:accent3>
        <a:accent4>
          <a:srgbClr val="000000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CC"/>
      </a:dk2>
      <a:lt2>
        <a:srgbClr val="FFFFFF"/>
      </a:lt2>
      <a:accent1>
        <a:srgbClr val="57C5FF"/>
      </a:accent1>
      <a:accent2>
        <a:srgbClr val="CAB3FF"/>
      </a:accent2>
      <a:accent3>
        <a:srgbClr val="AAADE2"/>
      </a:accent3>
      <a:accent4>
        <a:srgbClr val="DADADA"/>
      </a:accent4>
      <a:accent5>
        <a:srgbClr val="B4DFFF"/>
      </a:accent5>
      <a:accent6>
        <a:srgbClr val="B7A2E7"/>
      </a:accent6>
      <a:hlink>
        <a:srgbClr val="94AFFF"/>
      </a:hlink>
      <a:folHlink>
        <a:srgbClr val="FACBD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C85FF"/>
        </a:accent1>
        <a:accent2>
          <a:srgbClr val="99B3FF"/>
        </a:accent2>
        <a:accent3>
          <a:srgbClr val="AAADE2"/>
        </a:accent3>
        <a:accent4>
          <a:srgbClr val="DADADA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7C5FF"/>
        </a:accent1>
        <a:accent2>
          <a:srgbClr val="CAB3FF"/>
        </a:accent2>
        <a:accent3>
          <a:srgbClr val="AAADE2"/>
        </a:accent3>
        <a:accent4>
          <a:srgbClr val="DADADA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FBE356"/>
        </a:accent1>
        <a:accent2>
          <a:srgbClr val="BFCFFF"/>
        </a:accent2>
        <a:accent3>
          <a:srgbClr val="AAADE2"/>
        </a:accent3>
        <a:accent4>
          <a:srgbClr val="DADADA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A3BAFF"/>
        </a:accent1>
        <a:accent2>
          <a:srgbClr val="FFBFD6"/>
        </a:accent2>
        <a:accent3>
          <a:srgbClr val="AAADE2"/>
        </a:accent3>
        <a:accent4>
          <a:srgbClr val="DADADA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85FF"/>
        </a:accent1>
        <a:accent2>
          <a:srgbClr val="99B3FF"/>
        </a:accent2>
        <a:accent3>
          <a:srgbClr val="FFFFFF"/>
        </a:accent3>
        <a:accent4>
          <a:srgbClr val="000000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C5FF"/>
        </a:accent1>
        <a:accent2>
          <a:srgbClr val="CAB3FF"/>
        </a:accent2>
        <a:accent3>
          <a:srgbClr val="FFFFFF"/>
        </a:accent3>
        <a:accent4>
          <a:srgbClr val="000000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BE356"/>
        </a:accent1>
        <a:accent2>
          <a:srgbClr val="BFCFFF"/>
        </a:accent2>
        <a:accent3>
          <a:srgbClr val="FFFFFF"/>
        </a:accent3>
        <a:accent4>
          <a:srgbClr val="000000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3BAFF"/>
        </a:accent1>
        <a:accent2>
          <a:srgbClr val="FFBFD6"/>
        </a:accent2>
        <a:accent3>
          <a:srgbClr val="FFFFFF"/>
        </a:accent3>
        <a:accent4>
          <a:srgbClr val="000000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34</TotalTime>
  <Words>113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Тема2</vt:lpstr>
      <vt:lpstr>1_Default Design</vt:lpstr>
      <vt:lpstr>Уголок физического развития группы раннего возраста </vt:lpstr>
      <vt:lpstr>Презентация PowerPoint</vt:lpstr>
      <vt:lpstr>Маталочки</vt:lpstr>
      <vt:lpstr>Массажоры</vt:lpstr>
      <vt:lpstr>султанчики</vt:lpstr>
      <vt:lpstr>Гантели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физического развития группы раннего возраста</dc:title>
  <dc:creator>Марьяна</dc:creator>
  <cp:lastModifiedBy>Администратор</cp:lastModifiedBy>
  <cp:revision>6</cp:revision>
  <dcterms:created xsi:type="dcterms:W3CDTF">2016-11-26T06:17:14Z</dcterms:created>
  <dcterms:modified xsi:type="dcterms:W3CDTF">2016-12-01T16:56:25Z</dcterms:modified>
</cp:coreProperties>
</file>