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0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8BE1-E2B4-4D4D-9C2F-BF0175E2A56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9830-B50B-4908-9D02-539ED1A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8BE1-E2B4-4D4D-9C2F-BF0175E2A56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9830-B50B-4908-9D02-539ED1A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8BE1-E2B4-4D4D-9C2F-BF0175E2A56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9830-B50B-4908-9D02-539ED1A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8BE1-E2B4-4D4D-9C2F-BF0175E2A56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9830-B50B-4908-9D02-539ED1A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8BE1-E2B4-4D4D-9C2F-BF0175E2A56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9830-B50B-4908-9D02-539ED1A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8BE1-E2B4-4D4D-9C2F-BF0175E2A56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9830-B50B-4908-9D02-539ED1A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8BE1-E2B4-4D4D-9C2F-BF0175E2A56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9830-B50B-4908-9D02-539ED1A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8BE1-E2B4-4D4D-9C2F-BF0175E2A56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9830-B50B-4908-9D02-539ED1A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8BE1-E2B4-4D4D-9C2F-BF0175E2A56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9830-B50B-4908-9D02-539ED1A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8BE1-E2B4-4D4D-9C2F-BF0175E2A56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9830-B50B-4908-9D02-539ED1A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8BE1-E2B4-4D4D-9C2F-BF0175E2A56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9830-B50B-4908-9D02-539ED1A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A8BE1-E2B4-4D4D-9C2F-BF0175E2A561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C9830-B50B-4908-9D02-539ED1A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buildings-1838418_960_720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28926" y="142852"/>
            <a:ext cx="3141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Название организации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2357430"/>
            <a:ext cx="47933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ТЕМА ЗАНЯТИЯ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58082" y="4786322"/>
            <a:ext cx="16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Имя автора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buildings-1838418_960_720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596" y="642918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Информационный текст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642918"/>
            <a:ext cx="3643338" cy="5715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571480"/>
            <a:ext cx="3643338" cy="5715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072066" y="642918"/>
            <a:ext cx="34136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или видео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теме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buildings-1838418_960_720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571480"/>
            <a:ext cx="88582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Вопросы: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no-entry-1829103_960_72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3929066"/>
            <a:ext cx="3211503" cy="24288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Администратор</cp:lastModifiedBy>
  <cp:revision>6</cp:revision>
  <dcterms:created xsi:type="dcterms:W3CDTF">2016-11-29T10:35:14Z</dcterms:created>
  <dcterms:modified xsi:type="dcterms:W3CDTF">2016-12-01T13:34:07Z</dcterms:modified>
</cp:coreProperties>
</file>