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CC3300"/>
    <a:srgbClr val="FFFF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7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A4826-184C-47B0-B69C-918D3AE3B2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892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53DD0-B1CB-4614-9680-DBF68362C0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16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ABAA3-8135-46C9-B7BB-C782133564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763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876B2-9119-4511-A429-7D8B0A67AB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7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E6A8C-B390-41FF-9E84-BF232EF13D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309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8A01A-26A7-4057-B91D-FD975A0BDE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676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F739C-3798-4580-87A0-11DD1FFA50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685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EAE98-71E0-47D5-83D3-528D13CAF1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104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33187-0260-4670-9CF4-4965A3A3B6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042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FC4F3-9BF1-4B53-A050-8ED1EE6DF4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049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5FDDE-4C35-4B36-81DE-1A7330E411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415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F9E1D9-08A7-40BE-A95B-385DFC666D5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each-1604350_960_7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713787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7772400" cy="1470025"/>
          </a:xfrm>
        </p:spPr>
        <p:txBody>
          <a:bodyPr/>
          <a:lstStyle/>
          <a:p>
            <a:r>
              <a:rPr lang="ru-RU" altLang="ru-RU" i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НАЗВАНИЕ ТЕМЫ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221163"/>
            <a:ext cx="6400800" cy="1871662"/>
          </a:xfrm>
        </p:spPr>
        <p:txBody>
          <a:bodyPr/>
          <a:lstStyle/>
          <a:p>
            <a:r>
              <a:rPr lang="ru-RU" altLang="ru-RU" sz="2400" b="1">
                <a:solidFill>
                  <a:srgbClr val="FFFF00"/>
                </a:solidFill>
                <a:latin typeface="Andy MT" pitchFamily="66" charset="0"/>
              </a:rPr>
              <a:t>ИСПОЛЬЗОВАТЬ </a:t>
            </a:r>
          </a:p>
          <a:p>
            <a:r>
              <a:rPr lang="ru-RU" altLang="ru-RU" sz="2400" b="1">
                <a:solidFill>
                  <a:srgbClr val="FFFF00"/>
                </a:solidFill>
                <a:latin typeface="Andy MT" pitchFamily="66" charset="0"/>
              </a:rPr>
              <a:t>КОНСУЛЬТАЦИЯ ДЛЯ </a:t>
            </a:r>
          </a:p>
          <a:p>
            <a:r>
              <a:rPr lang="ru-RU" altLang="ru-RU" sz="2400" b="1">
                <a:solidFill>
                  <a:srgbClr val="FFFF00"/>
                </a:solidFill>
                <a:latin typeface="Andy MT" pitchFamily="66" charset="0"/>
              </a:rPr>
              <a:t>РОДИТЕЛЕЙ </a:t>
            </a:r>
          </a:p>
          <a:p>
            <a:r>
              <a:rPr lang="ru-RU" altLang="ru-RU" sz="2400" b="1">
                <a:solidFill>
                  <a:srgbClr val="FFFF00"/>
                </a:solidFill>
                <a:latin typeface="Andy MT" pitchFamily="66" charset="0"/>
              </a:rPr>
              <a:t>ПО ПРОФИЛАКТИКЕ ПЛАСКОСТОПИЯ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each-1604350_960_720"/>
          <p:cNvPicPr>
            <a:picLocks noChangeAspect="1" noChangeArrowheads="1"/>
          </p:cNvPicPr>
          <p:nvPr/>
        </p:nvPicPr>
        <p:blipFill>
          <a:blip r:embed="rId2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46"/>
          <a:stretch>
            <a:fillRect/>
          </a:stretch>
        </p:blipFill>
        <p:spPr bwMode="auto">
          <a:xfrm>
            <a:off x="179388" y="4868863"/>
            <a:ext cx="8713787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i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Заголовок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rgbClr val="CC3300"/>
                </a:solidFill>
              </a:rPr>
              <a:t>Текст слайда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each-1604350_960_720"/>
          <p:cNvPicPr>
            <a:picLocks noChangeAspect="1" noChangeArrowheads="1"/>
          </p:cNvPicPr>
          <p:nvPr/>
        </p:nvPicPr>
        <p:blipFill>
          <a:blip r:embed="rId2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46"/>
          <a:stretch>
            <a:fillRect/>
          </a:stretch>
        </p:blipFill>
        <p:spPr bwMode="auto">
          <a:xfrm>
            <a:off x="179388" y="4868863"/>
            <a:ext cx="8713787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i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Заголовок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rgbClr val="CC3300"/>
                </a:solidFill>
              </a:rPr>
              <a:t>https://pixabay.com/ru/пляж-песок-берег-тропических-океан-1604350/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Andy MT</vt:lpstr>
      <vt:lpstr>Оформление по умолчанию</vt:lpstr>
      <vt:lpstr>НАЗВАНИЕ ТЕМЫ</vt:lpstr>
      <vt:lpstr>Заголовок</vt:lpstr>
      <vt:lpstr>Заголовок</vt:lpstr>
    </vt:vector>
  </TitlesOfParts>
  <Company>Test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ТЕМЫ</dc:title>
  <dc:creator>user</dc:creator>
  <cp:lastModifiedBy>admin</cp:lastModifiedBy>
  <cp:revision>2</cp:revision>
  <dcterms:created xsi:type="dcterms:W3CDTF">2016-11-23T17:36:32Z</dcterms:created>
  <dcterms:modified xsi:type="dcterms:W3CDTF">2016-11-24T18:23:36Z</dcterms:modified>
</cp:coreProperties>
</file>